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ECCA"/>
          </a:solidFill>
        </a:fill>
      </a:tcStyle>
    </a:wholeTbl>
    <a:band2H>
      <a:tcTxStyle/>
      <a:tcStyle>
        <a:tcBdr/>
        <a:fill>
          <a:solidFill>
            <a:srgbClr val="FFF5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EDDACD"/>
          </a:solidFill>
        </a:fill>
      </a:tcStyle>
    </a:wholeTbl>
    <a:band2H>
      <a:tcTxStyle/>
      <a:tcStyle>
        <a:tcBdr/>
        <a:fill>
          <a:solidFill>
            <a:srgbClr val="F6EDE8"/>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ED3D3"/>
          </a:solidFill>
        </a:fill>
      </a:tcStyle>
    </a:wholeTbl>
    <a:band2H>
      <a:tcTxStyle/>
      <a:tcStyle>
        <a:tcBdr/>
        <a:fill>
          <a:solidFill>
            <a:srgbClr val="EFEAEA"/>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1143000" y="685800"/>
            <a:ext cx="4572000" cy="3429000"/>
          </a:xfrm>
          <a:prstGeom prst="rect">
            <a:avLst/>
          </a:prstGeom>
        </p:spPr>
        <p:txBody>
          <a:bodyPr/>
          <a:lstStyle/>
          <a:p>
            <a:endParaRPr/>
          </a:p>
        </p:txBody>
      </p:sp>
      <p:sp>
        <p:nvSpPr>
          <p:cNvPr id="154" name="Shape 154"/>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j-lt"/>
        <a:ea typeface="+mj-ea"/>
        <a:cs typeface="+mj-cs"/>
        <a:sym typeface="Century Gothic"/>
      </a:defRPr>
    </a:lvl1pPr>
    <a:lvl2pPr indent="228600" defTabSz="457200" latinLnBrk="0">
      <a:defRPr sz="1200">
        <a:solidFill>
          <a:srgbClr val="FFFFFF"/>
        </a:solidFill>
        <a:latin typeface="+mj-lt"/>
        <a:ea typeface="+mj-ea"/>
        <a:cs typeface="+mj-cs"/>
        <a:sym typeface="Century Gothic"/>
      </a:defRPr>
    </a:lvl2pPr>
    <a:lvl3pPr indent="457200" defTabSz="457200" latinLnBrk="0">
      <a:defRPr sz="1200">
        <a:solidFill>
          <a:srgbClr val="FFFFFF"/>
        </a:solidFill>
        <a:latin typeface="+mj-lt"/>
        <a:ea typeface="+mj-ea"/>
        <a:cs typeface="+mj-cs"/>
        <a:sym typeface="Century Gothic"/>
      </a:defRPr>
    </a:lvl3pPr>
    <a:lvl4pPr indent="685800" defTabSz="457200" latinLnBrk="0">
      <a:defRPr sz="1200">
        <a:solidFill>
          <a:srgbClr val="FFFFFF"/>
        </a:solidFill>
        <a:latin typeface="+mj-lt"/>
        <a:ea typeface="+mj-ea"/>
        <a:cs typeface="+mj-cs"/>
        <a:sym typeface="Century Gothic"/>
      </a:defRPr>
    </a:lvl4pPr>
    <a:lvl5pPr indent="914400" defTabSz="457200" latinLnBrk="0">
      <a:defRPr sz="1200">
        <a:solidFill>
          <a:srgbClr val="FFFFFF"/>
        </a:solidFill>
        <a:latin typeface="+mj-lt"/>
        <a:ea typeface="+mj-ea"/>
        <a:cs typeface="+mj-cs"/>
        <a:sym typeface="Century Gothic"/>
      </a:defRPr>
    </a:lvl5pPr>
    <a:lvl6pPr indent="1143000" defTabSz="457200" latinLnBrk="0">
      <a:defRPr sz="1200">
        <a:solidFill>
          <a:srgbClr val="FFFFFF"/>
        </a:solidFill>
        <a:latin typeface="+mj-lt"/>
        <a:ea typeface="+mj-ea"/>
        <a:cs typeface="+mj-cs"/>
        <a:sym typeface="Century Gothic"/>
      </a:defRPr>
    </a:lvl6pPr>
    <a:lvl7pPr indent="1371600" defTabSz="457200" latinLnBrk="0">
      <a:defRPr sz="1200">
        <a:solidFill>
          <a:srgbClr val="FFFFFF"/>
        </a:solidFill>
        <a:latin typeface="+mj-lt"/>
        <a:ea typeface="+mj-ea"/>
        <a:cs typeface="+mj-cs"/>
        <a:sym typeface="Century Gothic"/>
      </a:defRPr>
    </a:lvl7pPr>
    <a:lvl8pPr indent="1600200" defTabSz="457200" latinLnBrk="0">
      <a:defRPr sz="1200">
        <a:solidFill>
          <a:srgbClr val="FFFFFF"/>
        </a:solidFill>
        <a:latin typeface="+mj-lt"/>
        <a:ea typeface="+mj-ea"/>
        <a:cs typeface="+mj-cs"/>
        <a:sym typeface="Century Gothic"/>
      </a:defRPr>
    </a:lvl8pPr>
    <a:lvl9pPr indent="1828800" defTabSz="457200" latinLnBrk="0">
      <a:defRPr sz="1200">
        <a:solidFill>
          <a:srgbClr val="FFFFFF"/>
        </a:solidFill>
        <a:latin typeface="+mj-lt"/>
        <a:ea typeface="+mj-ea"/>
        <a:cs typeface="+mj-cs"/>
        <a:sym typeface="Century Gothic"/>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51010" y="609601"/>
            <a:ext cx="8676225" cy="3200401"/>
          </a:xfrm>
          <a:prstGeom prst="rect">
            <a:avLst/>
          </a:prstGeom>
        </p:spPr>
        <p:txBody>
          <a:bodyPr anchor="b"/>
          <a:lstStyle>
            <a:lvl1pPr algn="ctr">
              <a:defRPr sz="4800">
                <a:effectLst>
                  <a:outerShdw blurRad="25400" dist="31750" dir="13200000" rotWithShape="0">
                    <a:srgbClr val="000000">
                      <a:alpha val="25000"/>
                    </a:srgbClr>
                  </a:outerShdw>
                </a:effectLst>
              </a:defRPr>
            </a:lvl1pPr>
          </a:lstStyle>
          <a:p>
            <a:r>
              <a:t>Title Text</a:t>
            </a:r>
          </a:p>
        </p:txBody>
      </p:sp>
      <p:sp>
        <p:nvSpPr>
          <p:cNvPr id="12" name="Body Level One…"/>
          <p:cNvSpPr txBox="1">
            <a:spLocks noGrp="1"/>
          </p:cNvSpPr>
          <p:nvPr>
            <p:ph type="body" sz="quarter" idx="1"/>
          </p:nvPr>
        </p:nvSpPr>
        <p:spPr>
          <a:xfrm>
            <a:off x="1751010" y="3886200"/>
            <a:ext cx="8676225" cy="1905000"/>
          </a:xfrm>
          <a:prstGeom prst="rect">
            <a:avLst/>
          </a:prstGeom>
        </p:spPr>
        <p:txBody>
          <a:bodyPr anchor="t"/>
          <a:lstStyle>
            <a:lvl1pPr marL="0" indent="0" algn="ctr">
              <a:buClrTx/>
              <a:buSzTx/>
              <a:buFontTx/>
              <a:buNone/>
              <a:defRPr sz="2100"/>
            </a:lvl1pPr>
            <a:lvl2pPr marL="0" indent="0" algn="ctr">
              <a:buClrTx/>
              <a:buSzTx/>
              <a:buFontTx/>
              <a:buNone/>
              <a:defRPr sz="2100"/>
            </a:lvl2pPr>
            <a:lvl3pPr marL="0" indent="0" algn="ctr">
              <a:buClrTx/>
              <a:buSzTx/>
              <a:buFontTx/>
              <a:buNone/>
              <a:defRPr sz="2100"/>
            </a:lvl3pPr>
            <a:lvl4pPr marL="0" indent="0" algn="ctr">
              <a:buClrTx/>
              <a:buSzTx/>
              <a:buFontTx/>
              <a:buNone/>
              <a:defRPr sz="2100"/>
            </a:lvl4pPr>
            <a:lvl5pPr marL="0" indent="0" algn="ctr">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noramic Picture with Caption">
    <p:spTree>
      <p:nvGrpSpPr>
        <p:cNvPr id="1" name=""/>
        <p:cNvGrpSpPr/>
        <p:nvPr/>
      </p:nvGrpSpPr>
      <p:grpSpPr>
        <a:xfrm>
          <a:off x="0" y="0"/>
          <a:ext cx="0" cy="0"/>
          <a:chOff x="0" y="0"/>
          <a:chExt cx="0" cy="0"/>
        </a:xfrm>
      </p:grpSpPr>
      <p:sp>
        <p:nvSpPr>
          <p:cNvPr id="92" name="Title Text"/>
          <p:cNvSpPr txBox="1">
            <a:spLocks noGrp="1"/>
          </p:cNvSpPr>
          <p:nvPr>
            <p:ph type="title"/>
          </p:nvPr>
        </p:nvSpPr>
        <p:spPr>
          <a:xfrm>
            <a:off x="1141412" y="4732863"/>
            <a:ext cx="9906001" cy="566740"/>
          </a:xfrm>
          <a:prstGeom prst="rect">
            <a:avLst/>
          </a:prstGeom>
        </p:spPr>
        <p:txBody>
          <a:bodyPr anchor="b"/>
          <a:lstStyle>
            <a:lvl1pPr>
              <a:defRPr sz="2400" b="0"/>
            </a:lvl1pPr>
          </a:lstStyle>
          <a:p>
            <a:r>
              <a:t>Title Text</a:t>
            </a:r>
          </a:p>
        </p:txBody>
      </p:sp>
      <p:sp>
        <p:nvSpPr>
          <p:cNvPr id="93" name="Picture Placeholder 2"/>
          <p:cNvSpPr>
            <a:spLocks noGrp="1"/>
          </p:cNvSpPr>
          <p:nvPr>
            <p:ph type="pic" sz="half" idx="21"/>
          </p:nvPr>
        </p:nvSpPr>
        <p:spPr>
          <a:xfrm>
            <a:off x="1979610" y="932112"/>
            <a:ext cx="8225945" cy="3164976"/>
          </a:xfrm>
          <a:prstGeom prst="rect">
            <a:avLst/>
          </a:prstGeom>
          <a:ln w="38100">
            <a:solidFill>
              <a:srgbClr val="322A25"/>
            </a:solidFill>
            <a:round/>
          </a:ln>
        </p:spPr>
        <p:txBody>
          <a:bodyPr lIns="91439" tIns="45719" rIns="91439" bIns="45719" anchor="t">
            <a:noAutofit/>
          </a:bodyPr>
          <a:lstStyle/>
          <a:p>
            <a:endParaRPr/>
          </a:p>
        </p:txBody>
      </p:sp>
      <p:sp>
        <p:nvSpPr>
          <p:cNvPr id="94" name="Body Level One…"/>
          <p:cNvSpPr txBox="1">
            <a:spLocks noGrp="1"/>
          </p:cNvSpPr>
          <p:nvPr>
            <p:ph type="body" sz="quarter" idx="1"/>
          </p:nvPr>
        </p:nvSpPr>
        <p:spPr>
          <a:xfrm>
            <a:off x="1141412" y="5299602"/>
            <a:ext cx="9906001" cy="493714"/>
          </a:xfrm>
          <a:prstGeom prst="rect">
            <a:avLst/>
          </a:prstGeom>
        </p:spPr>
        <p:txBody>
          <a:bodyPr/>
          <a:lstStyle>
            <a:lvl1pPr marL="0" indent="0">
              <a:buClrTx/>
              <a:buSzTx/>
              <a:buFontTx/>
              <a:buNone/>
              <a:defRPr sz="1400"/>
            </a:lvl1pPr>
            <a:lvl2pPr marL="0" indent="0">
              <a:buClrTx/>
              <a:buSzTx/>
              <a:buFontTx/>
              <a:buNone/>
              <a:defRPr sz="1400"/>
            </a:lvl2pPr>
            <a:lvl3pPr marL="0" indent="0">
              <a:buClrTx/>
              <a:buSzTx/>
              <a:buFontTx/>
              <a:buNone/>
              <a:defRPr sz="1400"/>
            </a:lvl3pPr>
            <a:lvl4pPr marL="0" indent="0">
              <a:buClrTx/>
              <a:buSzTx/>
              <a:buFontTx/>
              <a:buNone/>
              <a:defRPr sz="1400"/>
            </a:lvl4pPr>
            <a:lvl5pPr marL="0" indent="0">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141412" y="609601"/>
            <a:ext cx="9906001" cy="3124201"/>
          </a:xfrm>
          <a:prstGeom prst="rect">
            <a:avLst/>
          </a:prstGeom>
        </p:spPr>
        <p:txBody>
          <a:bodyPr/>
          <a:lstStyle>
            <a:lvl1pPr>
              <a:defRPr b="0"/>
            </a:lvl1pPr>
          </a:lstStyle>
          <a:p>
            <a:r>
              <a:t>Title Text</a:t>
            </a:r>
          </a:p>
        </p:txBody>
      </p:sp>
      <p:sp>
        <p:nvSpPr>
          <p:cNvPr id="103" name="Body Level One…"/>
          <p:cNvSpPr txBox="1">
            <a:spLocks noGrp="1"/>
          </p:cNvSpPr>
          <p:nvPr>
            <p:ph type="body" sz="quarter" idx="1"/>
          </p:nvPr>
        </p:nvSpPr>
        <p:spPr>
          <a:xfrm>
            <a:off x="1141411" y="4343400"/>
            <a:ext cx="9906001" cy="1447800"/>
          </a:xfrm>
          <a:prstGeom prst="rect">
            <a:avLst/>
          </a:prstGeom>
        </p:spPr>
        <p:txBody>
          <a:bodyP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111" name="TextBox 13"/>
          <p:cNvSpPr txBox="1"/>
          <p:nvPr/>
        </p:nvSpPr>
        <p:spPr>
          <a:xfrm>
            <a:off x="882331" y="411192"/>
            <a:ext cx="518162" cy="1336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8000" cap="all">
                <a:solidFill>
                  <a:schemeClr val="accent1"/>
                </a:solidFill>
                <a:effectLst>
                  <a:outerShdw blurRad="25400" dist="38100" dir="14040000" rotWithShape="0">
                    <a:srgbClr val="000000">
                      <a:alpha val="25000"/>
                    </a:srgbClr>
                  </a:outerShdw>
                </a:effectLst>
              </a:defRPr>
            </a:lvl1pPr>
          </a:lstStyle>
          <a:p>
            <a:r>
              <a:t>“</a:t>
            </a:r>
          </a:p>
        </p:txBody>
      </p:sp>
      <p:sp>
        <p:nvSpPr>
          <p:cNvPr id="112" name="TextBox 14"/>
          <p:cNvSpPr txBox="1"/>
          <p:nvPr/>
        </p:nvSpPr>
        <p:spPr>
          <a:xfrm>
            <a:off x="10483530" y="2367567"/>
            <a:ext cx="518162" cy="1336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r">
              <a:defRPr sz="8000" cap="all">
                <a:solidFill>
                  <a:schemeClr val="accent1"/>
                </a:solidFill>
                <a:effectLst>
                  <a:outerShdw blurRad="25400" dist="38100" dir="14040000" rotWithShape="0">
                    <a:srgbClr val="000000">
                      <a:alpha val="25000"/>
                    </a:srgbClr>
                  </a:outerShdw>
                </a:effectLst>
              </a:defRPr>
            </a:lvl1pPr>
          </a:lstStyle>
          <a:p>
            <a:r>
              <a:t>”</a:t>
            </a:r>
          </a:p>
        </p:txBody>
      </p:sp>
      <p:sp>
        <p:nvSpPr>
          <p:cNvPr id="113" name="Title Text"/>
          <p:cNvSpPr txBox="1">
            <a:spLocks noGrp="1"/>
          </p:cNvSpPr>
          <p:nvPr>
            <p:ph type="title"/>
          </p:nvPr>
        </p:nvSpPr>
        <p:spPr>
          <a:xfrm>
            <a:off x="1446212" y="609601"/>
            <a:ext cx="9296400" cy="2743201"/>
          </a:xfrm>
          <a:prstGeom prst="rect">
            <a:avLst/>
          </a:prstGeom>
        </p:spPr>
        <p:txBody>
          <a:bodyPr/>
          <a:lstStyle>
            <a:lvl1pPr>
              <a:defRPr b="0">
                <a:solidFill>
                  <a:srgbClr val="FFFFFF"/>
                </a:solidFill>
              </a:defRPr>
            </a:lvl1pPr>
          </a:lstStyle>
          <a:p>
            <a:r>
              <a:t>Title Text</a:t>
            </a:r>
          </a:p>
        </p:txBody>
      </p:sp>
      <p:sp>
        <p:nvSpPr>
          <p:cNvPr id="114" name="Body Level One…"/>
          <p:cNvSpPr txBox="1">
            <a:spLocks noGrp="1"/>
          </p:cNvSpPr>
          <p:nvPr>
            <p:ph type="body" sz="quarter" idx="1"/>
          </p:nvPr>
        </p:nvSpPr>
        <p:spPr>
          <a:xfrm>
            <a:off x="1674810" y="3352800"/>
            <a:ext cx="8839205" cy="381000"/>
          </a:xfrm>
          <a:prstGeom prst="rect">
            <a:avLst/>
          </a:prstGeom>
        </p:spPr>
        <p:txBody>
          <a:bodyP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15" name="Text Placeholder 2"/>
          <p:cNvSpPr>
            <a:spLocks noGrp="1"/>
          </p:cNvSpPr>
          <p:nvPr>
            <p:ph type="body" sz="quarter" idx="21"/>
          </p:nvPr>
        </p:nvSpPr>
        <p:spPr>
          <a:xfrm>
            <a:off x="1141411" y="4343400"/>
            <a:ext cx="9906001" cy="1447800"/>
          </a:xfrm>
          <a:prstGeom prst="rect">
            <a:avLst/>
          </a:prstGeom>
        </p:spPr>
        <p:txBody>
          <a:bodyPr/>
          <a:lstStyle/>
          <a:p>
            <a:endParaRP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123" name="Title Text"/>
          <p:cNvSpPr txBox="1">
            <a:spLocks noGrp="1"/>
          </p:cNvSpPr>
          <p:nvPr>
            <p:ph type="title"/>
          </p:nvPr>
        </p:nvSpPr>
        <p:spPr>
          <a:xfrm>
            <a:off x="1141412" y="3308579"/>
            <a:ext cx="9906001" cy="1468802"/>
          </a:xfrm>
          <a:prstGeom prst="rect">
            <a:avLst/>
          </a:prstGeom>
        </p:spPr>
        <p:txBody>
          <a:bodyPr anchor="b"/>
          <a:lstStyle>
            <a:lvl1pPr>
              <a:defRPr b="0"/>
            </a:lvl1pPr>
          </a:lstStyle>
          <a:p>
            <a:r>
              <a:t>Title Text</a:t>
            </a:r>
          </a:p>
        </p:txBody>
      </p:sp>
      <p:sp>
        <p:nvSpPr>
          <p:cNvPr id="124" name="Body Level One…"/>
          <p:cNvSpPr txBox="1">
            <a:spLocks noGrp="1"/>
          </p:cNvSpPr>
          <p:nvPr>
            <p:ph type="body" sz="quarter" idx="1"/>
          </p:nvPr>
        </p:nvSpPr>
        <p:spPr>
          <a:xfrm>
            <a:off x="1141409" y="4777380"/>
            <a:ext cx="9906003" cy="860402"/>
          </a:xfrm>
          <a:prstGeom prst="rect">
            <a:avLst/>
          </a:prstGeom>
        </p:spPr>
        <p:txBody>
          <a:bodyPr anchor="t"/>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Name Card">
    <p:spTree>
      <p:nvGrpSpPr>
        <p:cNvPr id="1" name=""/>
        <p:cNvGrpSpPr/>
        <p:nvPr/>
      </p:nvGrpSpPr>
      <p:grpSpPr>
        <a:xfrm>
          <a:off x="0" y="0"/>
          <a:ext cx="0" cy="0"/>
          <a:chOff x="0" y="0"/>
          <a:chExt cx="0" cy="0"/>
        </a:xfrm>
      </p:grpSpPr>
      <p:sp>
        <p:nvSpPr>
          <p:cNvPr id="132" name="TextBox 13"/>
          <p:cNvSpPr txBox="1"/>
          <p:nvPr/>
        </p:nvSpPr>
        <p:spPr>
          <a:xfrm>
            <a:off x="882331" y="411192"/>
            <a:ext cx="518162" cy="1336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8000" cap="all">
                <a:solidFill>
                  <a:schemeClr val="accent1"/>
                </a:solidFill>
                <a:effectLst>
                  <a:outerShdw blurRad="25400" dist="38100" dir="14040000" rotWithShape="0">
                    <a:srgbClr val="000000">
                      <a:alpha val="25000"/>
                    </a:srgbClr>
                  </a:outerShdw>
                </a:effectLst>
              </a:defRPr>
            </a:lvl1pPr>
          </a:lstStyle>
          <a:p>
            <a:r>
              <a:t>“</a:t>
            </a:r>
          </a:p>
        </p:txBody>
      </p:sp>
      <p:sp>
        <p:nvSpPr>
          <p:cNvPr id="133" name="TextBox 14"/>
          <p:cNvSpPr txBox="1"/>
          <p:nvPr/>
        </p:nvSpPr>
        <p:spPr>
          <a:xfrm>
            <a:off x="10483530" y="2367567"/>
            <a:ext cx="518162" cy="1336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lgn="r">
              <a:defRPr sz="8000" cap="all">
                <a:solidFill>
                  <a:schemeClr val="accent1"/>
                </a:solidFill>
                <a:effectLst>
                  <a:outerShdw blurRad="25400" dist="38100" dir="14040000" rotWithShape="0">
                    <a:srgbClr val="000000">
                      <a:alpha val="25000"/>
                    </a:srgbClr>
                  </a:outerShdw>
                </a:effectLst>
              </a:defRPr>
            </a:lvl1pPr>
          </a:lstStyle>
          <a:p>
            <a:r>
              <a:t>”</a:t>
            </a:r>
          </a:p>
        </p:txBody>
      </p:sp>
      <p:sp>
        <p:nvSpPr>
          <p:cNvPr id="134" name="Title Text"/>
          <p:cNvSpPr txBox="1">
            <a:spLocks noGrp="1"/>
          </p:cNvSpPr>
          <p:nvPr>
            <p:ph type="title"/>
          </p:nvPr>
        </p:nvSpPr>
        <p:spPr>
          <a:xfrm>
            <a:off x="1446212" y="609601"/>
            <a:ext cx="9296400" cy="2743201"/>
          </a:xfrm>
          <a:prstGeom prst="rect">
            <a:avLst/>
          </a:prstGeom>
        </p:spPr>
        <p:txBody>
          <a:bodyPr/>
          <a:lstStyle>
            <a:lvl1pPr>
              <a:defRPr b="0">
                <a:solidFill>
                  <a:srgbClr val="FFFFFF"/>
                </a:solidFill>
              </a:defRPr>
            </a:lvl1pPr>
          </a:lstStyle>
          <a:p>
            <a:r>
              <a:t>Title Text</a:t>
            </a:r>
          </a:p>
        </p:txBody>
      </p:sp>
      <p:sp>
        <p:nvSpPr>
          <p:cNvPr id="135" name="Body Level One…"/>
          <p:cNvSpPr txBox="1">
            <a:spLocks noGrp="1"/>
          </p:cNvSpPr>
          <p:nvPr>
            <p:ph type="body" sz="quarter" idx="1"/>
          </p:nvPr>
        </p:nvSpPr>
        <p:spPr>
          <a:xfrm>
            <a:off x="1141412" y="3886200"/>
            <a:ext cx="9906001" cy="889000"/>
          </a:xfrm>
          <a:prstGeom prst="rect">
            <a:avLst/>
          </a:prstGeom>
        </p:spPr>
        <p:txBody>
          <a:bodyPr anchor="b"/>
          <a:lstStyle>
            <a:lvl1pPr marL="571500" indent="-857250">
              <a:buClrTx/>
              <a:buSzTx/>
              <a:buFontTx/>
              <a:buNone/>
              <a:defRPr sz="2400" cap="all">
                <a:solidFill>
                  <a:schemeClr val="accent1"/>
                </a:solidFill>
                <a:effectLst>
                  <a:outerShdw blurRad="25400" dist="38100" dir="14040000" rotWithShape="0">
                    <a:srgbClr val="000000">
                      <a:alpha val="25000"/>
                    </a:srgbClr>
                  </a:outerShdw>
                </a:effectLst>
              </a:defRPr>
            </a:lvl1pPr>
            <a:lvl2pPr marL="838200" indent="-381000">
              <a:buClrTx/>
              <a:buFontTx/>
              <a:defRPr sz="2400" cap="all">
                <a:solidFill>
                  <a:schemeClr val="accent1"/>
                </a:solidFill>
                <a:effectLst>
                  <a:outerShdw blurRad="25400" dist="38100" dir="14040000" rotWithShape="0">
                    <a:srgbClr val="000000">
                      <a:alpha val="25000"/>
                    </a:srgbClr>
                  </a:outerShdw>
                </a:effectLst>
              </a:defRPr>
            </a:lvl2pPr>
            <a:lvl3pPr marL="1343025" indent="-428625">
              <a:buClrTx/>
              <a:buFontTx/>
              <a:defRPr sz="2400" cap="all">
                <a:solidFill>
                  <a:schemeClr val="accent1"/>
                </a:solidFill>
                <a:effectLst>
                  <a:outerShdw blurRad="25400" dist="38100" dir="14040000" rotWithShape="0">
                    <a:srgbClr val="000000">
                      <a:alpha val="25000"/>
                    </a:srgbClr>
                  </a:outerShdw>
                </a:effectLst>
              </a:defRPr>
            </a:lvl3pPr>
            <a:lvl4pPr marL="1665514" indent="-293914">
              <a:buClrTx/>
              <a:buFontTx/>
              <a:defRPr sz="2400" cap="all">
                <a:solidFill>
                  <a:schemeClr val="accent1"/>
                </a:solidFill>
                <a:effectLst>
                  <a:outerShdw blurRad="25400" dist="38100" dir="14040000" rotWithShape="0">
                    <a:srgbClr val="000000">
                      <a:alpha val="25000"/>
                    </a:srgbClr>
                  </a:outerShdw>
                </a:effectLst>
              </a:defRPr>
            </a:lvl4pPr>
            <a:lvl5pPr marL="2122714" indent="-293914">
              <a:buClrTx/>
              <a:buFontTx/>
              <a:defRPr sz="2400" cap="all">
                <a:solidFill>
                  <a:schemeClr val="accent1"/>
                </a:solidFill>
                <a:effectLst>
                  <a:outerShdw blurRad="25400" dist="38100" dir="14040000" rotWithShape="0">
                    <a:srgbClr val="000000">
                      <a:alpha val="25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36" name="Text Placeholder 2"/>
          <p:cNvSpPr>
            <a:spLocks noGrp="1"/>
          </p:cNvSpPr>
          <p:nvPr>
            <p:ph type="body" sz="quarter" idx="21"/>
          </p:nvPr>
        </p:nvSpPr>
        <p:spPr>
          <a:xfrm>
            <a:off x="1141411" y="4775200"/>
            <a:ext cx="9906001" cy="1016000"/>
          </a:xfrm>
          <a:prstGeom prst="rect">
            <a:avLst/>
          </a:prstGeom>
        </p:spPr>
        <p:txBody>
          <a:bodyPr anchor="t"/>
          <a:lstStyle/>
          <a:p>
            <a:endParaRP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rue or False">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41412" y="609601"/>
            <a:ext cx="9906001" cy="2743201"/>
          </a:xfrm>
          <a:prstGeom prst="rect">
            <a:avLst/>
          </a:prstGeom>
        </p:spPr>
        <p:txBody>
          <a:bodyPr/>
          <a:lstStyle>
            <a:lvl1pPr>
              <a:defRPr b="0"/>
            </a:lvl1pPr>
          </a:lstStyle>
          <a:p>
            <a:r>
              <a:t>Title Text</a:t>
            </a:r>
          </a:p>
        </p:txBody>
      </p:sp>
      <p:sp>
        <p:nvSpPr>
          <p:cNvPr id="145" name="Body Level One…"/>
          <p:cNvSpPr txBox="1">
            <a:spLocks noGrp="1"/>
          </p:cNvSpPr>
          <p:nvPr>
            <p:ph type="body" sz="quarter" idx="1"/>
          </p:nvPr>
        </p:nvSpPr>
        <p:spPr>
          <a:xfrm>
            <a:off x="1141412" y="3505200"/>
            <a:ext cx="9906001" cy="838200"/>
          </a:xfrm>
          <a:prstGeom prst="rect">
            <a:avLst/>
          </a:prstGeom>
        </p:spPr>
        <p:txBody>
          <a:bodyPr anchor="b"/>
          <a:lstStyle>
            <a:lvl1pPr marL="571500" indent="-857250">
              <a:buClrTx/>
              <a:buSzTx/>
              <a:buFontTx/>
              <a:buNone/>
              <a:defRPr sz="2800" cap="all">
                <a:effectLst>
                  <a:outerShdw blurRad="25400" dist="38100" dir="14040000" rotWithShape="0">
                    <a:srgbClr val="000000">
                      <a:alpha val="25000"/>
                    </a:srgbClr>
                  </a:outerShdw>
                </a:effectLst>
              </a:defRPr>
            </a:lvl1pPr>
            <a:lvl2pPr marL="901700" indent="-444500">
              <a:buClrTx/>
              <a:buFontTx/>
              <a:defRPr sz="2800" cap="all">
                <a:effectLst>
                  <a:outerShdw blurRad="25400" dist="38100" dir="14040000" rotWithShape="0">
                    <a:srgbClr val="000000">
                      <a:alpha val="25000"/>
                    </a:srgbClr>
                  </a:outerShdw>
                </a:effectLst>
              </a:defRPr>
            </a:lvl2pPr>
            <a:lvl3pPr marL="1414462" indent="-500062">
              <a:buClrTx/>
              <a:buFontTx/>
              <a:defRPr sz="2800" cap="all">
                <a:effectLst>
                  <a:outerShdw blurRad="25400" dist="38100" dir="14040000" rotWithShape="0">
                    <a:srgbClr val="000000">
                      <a:alpha val="25000"/>
                    </a:srgbClr>
                  </a:outerShdw>
                </a:effectLst>
              </a:defRPr>
            </a:lvl3pPr>
            <a:lvl4pPr marL="1714500" indent="-342900">
              <a:buClrTx/>
              <a:buFontTx/>
              <a:defRPr sz="2800" cap="all">
                <a:effectLst>
                  <a:outerShdw blurRad="25400" dist="38100" dir="14040000" rotWithShape="0">
                    <a:srgbClr val="000000">
                      <a:alpha val="25000"/>
                    </a:srgbClr>
                  </a:outerShdw>
                </a:effectLst>
              </a:defRPr>
            </a:lvl4pPr>
            <a:lvl5pPr marL="2171700" indent="-342900">
              <a:buClrTx/>
              <a:buFontTx/>
              <a:defRPr sz="2800" cap="all">
                <a:effectLst>
                  <a:outerShdw blurRad="25400" dist="38100" dir="14040000" rotWithShape="0">
                    <a:srgbClr val="000000">
                      <a:alpha val="25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6" name="Text Placeholder 2"/>
          <p:cNvSpPr>
            <a:spLocks noGrp="1"/>
          </p:cNvSpPr>
          <p:nvPr>
            <p:ph type="body" sz="quarter" idx="21"/>
          </p:nvPr>
        </p:nvSpPr>
        <p:spPr>
          <a:xfrm>
            <a:off x="1141411" y="4343400"/>
            <a:ext cx="9906001" cy="1447800"/>
          </a:xfrm>
          <a:prstGeom prst="rect">
            <a:avLst/>
          </a:prstGeom>
        </p:spPr>
        <p:txBody>
          <a:bodyPr anchor="t"/>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751013" y="3308579"/>
            <a:ext cx="8686801" cy="1468802"/>
          </a:xfrm>
          <a:prstGeom prst="rect">
            <a:avLst/>
          </a:prstGeom>
        </p:spPr>
        <p:txBody>
          <a:bodyPr anchor="b"/>
          <a:lstStyle>
            <a:lvl1pPr algn="r">
              <a:defRPr sz="4000" b="0"/>
            </a:lvl1pPr>
          </a:lstStyle>
          <a:p>
            <a:r>
              <a:t>Title Text</a:t>
            </a:r>
          </a:p>
        </p:txBody>
      </p:sp>
      <p:sp>
        <p:nvSpPr>
          <p:cNvPr id="30" name="Body Level One…"/>
          <p:cNvSpPr txBox="1">
            <a:spLocks noGrp="1"/>
          </p:cNvSpPr>
          <p:nvPr>
            <p:ph type="body" sz="quarter" idx="1"/>
          </p:nvPr>
        </p:nvSpPr>
        <p:spPr>
          <a:xfrm>
            <a:off x="1751009" y="4777380"/>
            <a:ext cx="8686804" cy="860402"/>
          </a:xfrm>
          <a:prstGeom prst="rect">
            <a:avLst/>
          </a:prstGeom>
        </p:spPr>
        <p:txBody>
          <a:bodyPr anchor="t"/>
          <a:lstStyle>
            <a:lvl1pPr marL="0" indent="0" algn="r">
              <a:buClrTx/>
              <a:buSzTx/>
              <a:buFontTx/>
              <a:buNone/>
            </a:lvl1pPr>
            <a:lvl2pPr marL="0" indent="0" algn="r">
              <a:buClrTx/>
              <a:buSzTx/>
              <a:buFontTx/>
              <a:buNone/>
            </a:lvl2pPr>
            <a:lvl3pPr marL="0" indent="0" algn="r">
              <a:buClrTx/>
              <a:buSzTx/>
              <a:buFontTx/>
              <a:buNone/>
            </a:lvl3pPr>
            <a:lvl4pPr marL="0" indent="0" algn="r">
              <a:buClrTx/>
              <a:buSzTx/>
              <a:buFontTx/>
              <a:buNone/>
            </a:lvl4pPr>
            <a:lvl5pPr marL="0" indent="0" algn="r">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667657" y="1374017"/>
            <a:ext cx="5350556" cy="4678441"/>
          </a:xfrm>
          <a:prstGeom prst="rect">
            <a:avLst/>
          </a:prstGeom>
        </p:spPr>
        <p:txBody>
          <a:bodyPr/>
          <a:lstStyle>
            <a:lvl1pPr>
              <a:defRPr sz="1800"/>
            </a:lvl1pPr>
            <a:lvl2pPr marL="778668" indent="-321468">
              <a:defRPr sz="1800"/>
            </a:lvl2pPr>
            <a:lvl3pPr marL="1281792" indent="-367392">
              <a:defRPr sz="1800"/>
            </a:lvl3pPr>
            <a:lvl4pPr marL="1628775" indent="-257175">
              <a:defRPr sz="1800"/>
            </a:lvl4pPr>
            <a:lvl5pPr marL="2085975" indent="-257175">
              <a:defRPr sz="1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1048469" y="1584474"/>
            <a:ext cx="4588932" cy="576264"/>
          </a:xfrm>
          <a:prstGeom prst="rect">
            <a:avLst/>
          </a:prstGeom>
        </p:spPr>
        <p:txBody>
          <a:bodyPr anchor="b"/>
          <a:lstStyle>
            <a:lvl1pPr marL="0" indent="0">
              <a:buClrTx/>
              <a:buSzTx/>
              <a:buFontTx/>
              <a:buNone/>
              <a:defRPr sz="2800"/>
            </a:lvl1pPr>
            <a:lvl2pPr marL="0" indent="0">
              <a:buClrTx/>
              <a:buSzTx/>
              <a:buFontTx/>
              <a:buNone/>
              <a:defRPr sz="2800"/>
            </a:lvl2pPr>
            <a:lvl3pPr marL="0" indent="0">
              <a:buClrTx/>
              <a:buSzTx/>
              <a:buFontTx/>
              <a:buNone/>
              <a:defRPr sz="2800"/>
            </a:lvl3pPr>
            <a:lvl4pPr marL="0" indent="0">
              <a:buClrTx/>
              <a:buSzTx/>
              <a:buFontTx/>
              <a:buNone/>
              <a:defRPr sz="2800"/>
            </a:lvl4pPr>
            <a:lvl5pPr marL="0" indent="0">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559849" y="1592942"/>
            <a:ext cx="4604282" cy="576264"/>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1141411" y="1600200"/>
            <a:ext cx="3549123" cy="1371600"/>
          </a:xfrm>
          <a:prstGeom prst="rect">
            <a:avLst/>
          </a:prstGeom>
        </p:spPr>
        <p:txBody>
          <a:bodyPr anchor="b"/>
          <a:lstStyle>
            <a:lvl1pPr>
              <a:defRPr sz="2400" b="0"/>
            </a:lvl1pPr>
          </a:lstStyle>
          <a:p>
            <a:r>
              <a:t>Title Text</a:t>
            </a:r>
          </a:p>
        </p:txBody>
      </p:sp>
      <p:sp>
        <p:nvSpPr>
          <p:cNvPr id="73" name="Body Level One…"/>
          <p:cNvSpPr txBox="1">
            <a:spLocks noGrp="1"/>
          </p:cNvSpPr>
          <p:nvPr>
            <p:ph type="body" sz="half" idx="1"/>
          </p:nvPr>
        </p:nvSpPr>
        <p:spPr>
          <a:xfrm>
            <a:off x="5103812" y="609601"/>
            <a:ext cx="5943603" cy="51816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1141411" y="2971800"/>
            <a:ext cx="3549122" cy="1828800"/>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141411" y="1600200"/>
            <a:ext cx="5334002" cy="1371600"/>
          </a:xfrm>
          <a:prstGeom prst="rect">
            <a:avLst/>
          </a:prstGeom>
        </p:spPr>
        <p:txBody>
          <a:bodyPr anchor="b"/>
          <a:lstStyle>
            <a:lvl1pPr>
              <a:defRPr sz="2800" b="0"/>
            </a:lvl1pPr>
          </a:lstStyle>
          <a:p>
            <a:r>
              <a:t>Title Text</a:t>
            </a:r>
          </a:p>
        </p:txBody>
      </p:sp>
      <p:sp>
        <p:nvSpPr>
          <p:cNvPr id="83" name="Picture Placeholder 2"/>
          <p:cNvSpPr>
            <a:spLocks noGrp="1"/>
          </p:cNvSpPr>
          <p:nvPr>
            <p:ph type="pic" sz="half" idx="21"/>
          </p:nvPr>
        </p:nvSpPr>
        <p:spPr>
          <a:xfrm>
            <a:off x="7433733" y="-18289"/>
            <a:ext cx="3276599" cy="6903722"/>
          </a:xfrm>
          <a:prstGeom prst="rect">
            <a:avLst/>
          </a:prstGeom>
          <a:ln w="38100">
            <a:solidFill>
              <a:srgbClr val="322A25"/>
            </a:solidFill>
            <a:round/>
          </a:ln>
        </p:spPr>
        <p:txBody>
          <a:bodyPr lIns="91439" tIns="45719" rIns="91439" bIns="45719" anchor="t">
            <a:noAutofit/>
          </a:bodyPr>
          <a:lstStyle/>
          <a:p>
            <a:endParaRPr/>
          </a:p>
        </p:txBody>
      </p:sp>
      <p:sp>
        <p:nvSpPr>
          <p:cNvPr id="84" name="Body Level One…"/>
          <p:cNvSpPr txBox="1">
            <a:spLocks noGrp="1"/>
          </p:cNvSpPr>
          <p:nvPr>
            <p:ph type="body" sz="quarter" idx="1"/>
          </p:nvPr>
        </p:nvSpPr>
        <p:spPr>
          <a:xfrm>
            <a:off x="1141411" y="2971800"/>
            <a:ext cx="5334002" cy="1828800"/>
          </a:xfrm>
          <a:prstGeom prst="rect">
            <a:avLst/>
          </a:prstGeom>
        </p:spPr>
        <p:txBody>
          <a:bodyPr/>
          <a:lstStyle>
            <a:lvl1pPr marL="0" indent="0">
              <a:buClrTx/>
              <a:buSzTx/>
              <a:buFontTx/>
              <a:buNone/>
              <a:defRPr sz="1800"/>
            </a:lvl1pPr>
            <a:lvl2pPr marL="0" indent="0">
              <a:buClrTx/>
              <a:buSzTx/>
              <a:buFontTx/>
              <a:buNone/>
              <a:defRPr sz="1800"/>
            </a:lvl2pPr>
            <a:lvl3pPr marL="0" indent="0">
              <a:buClrTx/>
              <a:buSzTx/>
              <a:buFontTx/>
              <a:buNone/>
              <a:defRPr sz="1800"/>
            </a:lvl3pPr>
            <a:lvl4pPr marL="0" indent="0">
              <a:buClrTx/>
              <a:buSzTx/>
              <a:buFontTx/>
              <a:buNone/>
              <a:defRPr sz="1800"/>
            </a:lvl4pPr>
            <a:lvl5pPr marL="0" indent="0">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xfrm>
            <a:off x="10833011" y="5950268"/>
            <a:ext cx="232169" cy="231139"/>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67657" y="358017"/>
            <a:ext cx="10885714" cy="909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667657" y="1383694"/>
            <a:ext cx="10885714" cy="47268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833013" y="6259906"/>
            <a:ext cx="232168" cy="231139"/>
          </a:xfrm>
          <a:prstGeom prst="rect">
            <a:avLst/>
          </a:prstGeom>
          <a:ln w="12700">
            <a:miter lim="400000"/>
          </a:ln>
        </p:spPr>
        <p:txBody>
          <a:bodyPr wrap="none" lIns="45718" tIns="45718" rIns="45718" bIns="45718" anchor="ctr">
            <a:spAutoFit/>
          </a:bodyPr>
          <a:lstStyle>
            <a:lvl1pPr algn="r">
              <a:defRPr sz="900" b="1">
                <a:solidFill>
                  <a:srgbClr val="BFBFBF"/>
                </a:solidFill>
                <a:effectLst>
                  <a:outerShdw blurRad="50800" dist="38100" dir="2700000" rotWithShape="0">
                    <a:srgbClr val="000000">
                      <a:alpha val="43000"/>
                    </a:srgbClr>
                  </a:outerShdw>
                </a:effectLs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457200" rtl="0" latinLnBrk="0">
        <a:lnSpc>
          <a:spcPct val="100000"/>
        </a:lnSpc>
        <a:spcBef>
          <a:spcPts val="0"/>
        </a:spcBef>
        <a:spcAft>
          <a:spcPts val="0"/>
        </a:spcAft>
        <a:buClrTx/>
        <a:buSzTx/>
        <a:buFontTx/>
        <a:buNone/>
        <a:tabLst/>
        <a:defRPr sz="3200" b="1" i="0" u="none" strike="noStrike" cap="all" spc="0" baseline="0">
          <a:solidFill>
            <a:schemeClr val="accent1"/>
          </a:solidFill>
          <a:effectLst>
            <a:outerShdw blurRad="25400" dist="38100" dir="14040000" rotWithShape="0">
              <a:srgbClr val="000000">
                <a:alpha val="25000"/>
              </a:srgbClr>
            </a:outerShdw>
          </a:effectLst>
          <a:uFillTx/>
          <a:latin typeface="+mj-lt"/>
          <a:ea typeface="+mj-ea"/>
          <a:cs typeface="+mj-cs"/>
          <a:sym typeface="Century Gothic"/>
        </a:defRPr>
      </a:lvl1pPr>
      <a:lvl2pPr marL="0" marR="0" indent="0" algn="l" defTabSz="457200" rtl="0" latinLnBrk="0">
        <a:lnSpc>
          <a:spcPct val="100000"/>
        </a:lnSpc>
        <a:spcBef>
          <a:spcPts val="0"/>
        </a:spcBef>
        <a:spcAft>
          <a:spcPts val="0"/>
        </a:spcAft>
        <a:buClrTx/>
        <a:buSzTx/>
        <a:buFontTx/>
        <a:buNone/>
        <a:tabLst/>
        <a:defRPr sz="3200" b="1" i="0" u="none" strike="noStrike" cap="all" spc="0" baseline="0">
          <a:solidFill>
            <a:schemeClr val="accent1"/>
          </a:solidFill>
          <a:effectLst>
            <a:outerShdw blurRad="25400" dist="38100" dir="14040000" rotWithShape="0">
              <a:srgbClr val="000000">
                <a:alpha val="25000"/>
              </a:srgbClr>
            </a:outerShdw>
          </a:effectLst>
          <a:uFillTx/>
          <a:latin typeface="+mj-lt"/>
          <a:ea typeface="+mj-ea"/>
          <a:cs typeface="+mj-cs"/>
          <a:sym typeface="Century Gothic"/>
        </a:defRPr>
      </a:lvl2pPr>
      <a:lvl3pPr marL="0" marR="0" indent="0" algn="l" defTabSz="457200" rtl="0" latinLnBrk="0">
        <a:lnSpc>
          <a:spcPct val="100000"/>
        </a:lnSpc>
        <a:spcBef>
          <a:spcPts val="0"/>
        </a:spcBef>
        <a:spcAft>
          <a:spcPts val="0"/>
        </a:spcAft>
        <a:buClrTx/>
        <a:buSzTx/>
        <a:buFontTx/>
        <a:buNone/>
        <a:tabLst/>
        <a:defRPr sz="3200" b="1" i="0" u="none" strike="noStrike" cap="all" spc="0" baseline="0">
          <a:solidFill>
            <a:schemeClr val="accent1"/>
          </a:solidFill>
          <a:effectLst>
            <a:outerShdw blurRad="25400" dist="38100" dir="14040000" rotWithShape="0">
              <a:srgbClr val="000000">
                <a:alpha val="25000"/>
              </a:srgbClr>
            </a:outerShdw>
          </a:effectLst>
          <a:uFillTx/>
          <a:latin typeface="+mj-lt"/>
          <a:ea typeface="+mj-ea"/>
          <a:cs typeface="+mj-cs"/>
          <a:sym typeface="Century Gothic"/>
        </a:defRPr>
      </a:lvl3pPr>
      <a:lvl4pPr marL="0" marR="0" indent="0" algn="l" defTabSz="457200" rtl="0" latinLnBrk="0">
        <a:lnSpc>
          <a:spcPct val="100000"/>
        </a:lnSpc>
        <a:spcBef>
          <a:spcPts val="0"/>
        </a:spcBef>
        <a:spcAft>
          <a:spcPts val="0"/>
        </a:spcAft>
        <a:buClrTx/>
        <a:buSzTx/>
        <a:buFontTx/>
        <a:buNone/>
        <a:tabLst/>
        <a:defRPr sz="3200" b="1" i="0" u="none" strike="noStrike" cap="all" spc="0" baseline="0">
          <a:solidFill>
            <a:schemeClr val="accent1"/>
          </a:solidFill>
          <a:effectLst>
            <a:outerShdw blurRad="25400" dist="38100" dir="14040000" rotWithShape="0">
              <a:srgbClr val="000000">
                <a:alpha val="25000"/>
              </a:srgbClr>
            </a:outerShdw>
          </a:effectLst>
          <a:uFillTx/>
          <a:latin typeface="+mj-lt"/>
          <a:ea typeface="+mj-ea"/>
          <a:cs typeface="+mj-cs"/>
          <a:sym typeface="Century Gothic"/>
        </a:defRPr>
      </a:lvl4pPr>
      <a:lvl5pPr marL="0" marR="0" indent="0" algn="l" defTabSz="457200" rtl="0" latinLnBrk="0">
        <a:lnSpc>
          <a:spcPct val="100000"/>
        </a:lnSpc>
        <a:spcBef>
          <a:spcPts val="0"/>
        </a:spcBef>
        <a:spcAft>
          <a:spcPts val="0"/>
        </a:spcAft>
        <a:buClrTx/>
        <a:buSzTx/>
        <a:buFontTx/>
        <a:buNone/>
        <a:tabLst/>
        <a:defRPr sz="3200" b="1" i="0" u="none" strike="noStrike" cap="all" spc="0" baseline="0">
          <a:solidFill>
            <a:schemeClr val="accent1"/>
          </a:solidFill>
          <a:effectLst>
            <a:outerShdw blurRad="25400" dist="38100" dir="14040000" rotWithShape="0">
              <a:srgbClr val="000000">
                <a:alpha val="25000"/>
              </a:srgbClr>
            </a:outerShdw>
          </a:effectLst>
          <a:uFillTx/>
          <a:latin typeface="+mj-lt"/>
          <a:ea typeface="+mj-ea"/>
          <a:cs typeface="+mj-cs"/>
          <a:sym typeface="Century Gothic"/>
        </a:defRPr>
      </a:lvl5pPr>
      <a:lvl6pPr marL="0" marR="0" indent="0" algn="l" defTabSz="457200" rtl="0" latinLnBrk="0">
        <a:lnSpc>
          <a:spcPct val="100000"/>
        </a:lnSpc>
        <a:spcBef>
          <a:spcPts val="0"/>
        </a:spcBef>
        <a:spcAft>
          <a:spcPts val="0"/>
        </a:spcAft>
        <a:buClrTx/>
        <a:buSzTx/>
        <a:buFontTx/>
        <a:buNone/>
        <a:tabLst/>
        <a:defRPr sz="3200" b="1" i="0" u="none" strike="noStrike" cap="all" spc="0" baseline="0">
          <a:solidFill>
            <a:schemeClr val="accent1"/>
          </a:solidFill>
          <a:effectLst>
            <a:outerShdw blurRad="25400" dist="38100" dir="14040000" rotWithShape="0">
              <a:srgbClr val="000000">
                <a:alpha val="25000"/>
              </a:srgbClr>
            </a:outerShdw>
          </a:effectLst>
          <a:uFillTx/>
          <a:latin typeface="+mj-lt"/>
          <a:ea typeface="+mj-ea"/>
          <a:cs typeface="+mj-cs"/>
          <a:sym typeface="Century Gothic"/>
        </a:defRPr>
      </a:lvl6pPr>
      <a:lvl7pPr marL="0" marR="0" indent="0" algn="l" defTabSz="457200" rtl="0" latinLnBrk="0">
        <a:lnSpc>
          <a:spcPct val="100000"/>
        </a:lnSpc>
        <a:spcBef>
          <a:spcPts val="0"/>
        </a:spcBef>
        <a:spcAft>
          <a:spcPts val="0"/>
        </a:spcAft>
        <a:buClrTx/>
        <a:buSzTx/>
        <a:buFontTx/>
        <a:buNone/>
        <a:tabLst/>
        <a:defRPr sz="3200" b="1" i="0" u="none" strike="noStrike" cap="all" spc="0" baseline="0">
          <a:solidFill>
            <a:schemeClr val="accent1"/>
          </a:solidFill>
          <a:effectLst>
            <a:outerShdw blurRad="25400" dist="38100" dir="14040000" rotWithShape="0">
              <a:srgbClr val="000000">
                <a:alpha val="25000"/>
              </a:srgbClr>
            </a:outerShdw>
          </a:effectLst>
          <a:uFillTx/>
          <a:latin typeface="+mj-lt"/>
          <a:ea typeface="+mj-ea"/>
          <a:cs typeface="+mj-cs"/>
          <a:sym typeface="Century Gothic"/>
        </a:defRPr>
      </a:lvl7pPr>
      <a:lvl8pPr marL="0" marR="0" indent="0" algn="l" defTabSz="457200" rtl="0" latinLnBrk="0">
        <a:lnSpc>
          <a:spcPct val="100000"/>
        </a:lnSpc>
        <a:spcBef>
          <a:spcPts val="0"/>
        </a:spcBef>
        <a:spcAft>
          <a:spcPts val="0"/>
        </a:spcAft>
        <a:buClrTx/>
        <a:buSzTx/>
        <a:buFontTx/>
        <a:buNone/>
        <a:tabLst/>
        <a:defRPr sz="3200" b="1" i="0" u="none" strike="noStrike" cap="all" spc="0" baseline="0">
          <a:solidFill>
            <a:schemeClr val="accent1"/>
          </a:solidFill>
          <a:effectLst>
            <a:outerShdw blurRad="25400" dist="38100" dir="14040000" rotWithShape="0">
              <a:srgbClr val="000000">
                <a:alpha val="25000"/>
              </a:srgbClr>
            </a:outerShdw>
          </a:effectLst>
          <a:uFillTx/>
          <a:latin typeface="+mj-lt"/>
          <a:ea typeface="+mj-ea"/>
          <a:cs typeface="+mj-cs"/>
          <a:sym typeface="Century Gothic"/>
        </a:defRPr>
      </a:lvl8pPr>
      <a:lvl9pPr marL="0" marR="0" indent="0" algn="l" defTabSz="457200" rtl="0" latinLnBrk="0">
        <a:lnSpc>
          <a:spcPct val="100000"/>
        </a:lnSpc>
        <a:spcBef>
          <a:spcPts val="0"/>
        </a:spcBef>
        <a:spcAft>
          <a:spcPts val="0"/>
        </a:spcAft>
        <a:buClrTx/>
        <a:buSzTx/>
        <a:buFontTx/>
        <a:buNone/>
        <a:tabLst/>
        <a:defRPr sz="3200" b="1" i="0" u="none" strike="noStrike" cap="all" spc="0" baseline="0">
          <a:solidFill>
            <a:schemeClr val="accent1"/>
          </a:solidFill>
          <a:effectLst>
            <a:outerShdw blurRad="25400" dist="38100" dir="14040000" rotWithShape="0">
              <a:srgbClr val="000000">
                <a:alpha val="25000"/>
              </a:srgbClr>
            </a:outerShdw>
          </a:effectLst>
          <a:uFillTx/>
          <a:latin typeface="+mj-lt"/>
          <a:ea typeface="+mj-ea"/>
          <a:cs typeface="+mj-cs"/>
          <a:sym typeface="Century Gothic"/>
        </a:defRPr>
      </a:lvl9pPr>
    </p:titleStyle>
    <p:bodyStyle>
      <a:lvl1pPr marL="285750" marR="0" indent="-285750" algn="l" defTabSz="457200" rtl="0" latinLnBrk="0">
        <a:lnSpc>
          <a:spcPct val="100000"/>
        </a:lnSpc>
        <a:spcBef>
          <a:spcPts val="600"/>
        </a:spcBef>
        <a:spcAft>
          <a:spcPts val="0"/>
        </a:spcAft>
        <a:buClr>
          <a:schemeClr val="accent1"/>
        </a:buClr>
        <a:buSzPct val="100000"/>
        <a:buFont typeface="Arial"/>
        <a:buChar char="•"/>
        <a:tabLst/>
        <a:defRPr sz="2000" b="0" i="0" u="none" strike="noStrike" cap="small" spc="0" baseline="0">
          <a:solidFill>
            <a:srgbClr val="FFFFFF"/>
          </a:solidFill>
          <a:effectLst>
            <a:outerShdw blurRad="50800" dist="12700" dir="13860000" rotWithShape="0">
              <a:srgbClr val="000000">
                <a:alpha val="20000"/>
              </a:srgbClr>
            </a:outerShdw>
          </a:effectLst>
          <a:uFillTx/>
          <a:latin typeface="+mj-lt"/>
          <a:ea typeface="+mj-ea"/>
          <a:cs typeface="+mj-cs"/>
          <a:sym typeface="Century Gothic"/>
        </a:defRPr>
      </a:lvl1pPr>
      <a:lvl2pPr marL="774700" marR="0" indent="-317500" algn="l" defTabSz="457200" rtl="0" latinLnBrk="0">
        <a:lnSpc>
          <a:spcPct val="100000"/>
        </a:lnSpc>
        <a:spcBef>
          <a:spcPts val="600"/>
        </a:spcBef>
        <a:spcAft>
          <a:spcPts val="0"/>
        </a:spcAft>
        <a:buClr>
          <a:schemeClr val="accent1"/>
        </a:buClr>
        <a:buSzPct val="100000"/>
        <a:buFont typeface="Arial"/>
        <a:buChar char="•"/>
        <a:tabLst/>
        <a:defRPr sz="2000" b="0" i="0" u="none" strike="noStrike" cap="small" spc="0" baseline="0">
          <a:solidFill>
            <a:srgbClr val="FFFFFF"/>
          </a:solidFill>
          <a:effectLst>
            <a:outerShdw blurRad="50800" dist="12700" dir="13860000" rotWithShape="0">
              <a:srgbClr val="000000">
                <a:alpha val="20000"/>
              </a:srgbClr>
            </a:outerShdw>
          </a:effectLst>
          <a:uFillTx/>
          <a:latin typeface="+mj-lt"/>
          <a:ea typeface="+mj-ea"/>
          <a:cs typeface="+mj-cs"/>
          <a:sym typeface="Century Gothic"/>
        </a:defRPr>
      </a:lvl2pPr>
      <a:lvl3pPr marL="1271587" marR="0" indent="-357187" algn="l" defTabSz="457200" rtl="0" latinLnBrk="0">
        <a:lnSpc>
          <a:spcPct val="100000"/>
        </a:lnSpc>
        <a:spcBef>
          <a:spcPts val="600"/>
        </a:spcBef>
        <a:spcAft>
          <a:spcPts val="0"/>
        </a:spcAft>
        <a:buClr>
          <a:schemeClr val="accent1"/>
        </a:buClr>
        <a:buSzPct val="100000"/>
        <a:buFont typeface="Arial"/>
        <a:buChar char="•"/>
        <a:tabLst/>
        <a:defRPr sz="2000" b="0" i="0" u="none" strike="noStrike" cap="small" spc="0" baseline="0">
          <a:solidFill>
            <a:srgbClr val="FFFFFF"/>
          </a:solidFill>
          <a:effectLst>
            <a:outerShdw blurRad="50800" dist="12700" dir="13860000" rotWithShape="0">
              <a:srgbClr val="000000">
                <a:alpha val="20000"/>
              </a:srgbClr>
            </a:outerShdw>
          </a:effectLst>
          <a:uFillTx/>
          <a:latin typeface="+mj-lt"/>
          <a:ea typeface="+mj-ea"/>
          <a:cs typeface="+mj-cs"/>
          <a:sym typeface="Century Gothic"/>
        </a:defRPr>
      </a:lvl3pPr>
      <a:lvl4pPr marL="1616527" marR="0" indent="-244927" algn="l" defTabSz="457200" rtl="0" latinLnBrk="0">
        <a:lnSpc>
          <a:spcPct val="100000"/>
        </a:lnSpc>
        <a:spcBef>
          <a:spcPts val="600"/>
        </a:spcBef>
        <a:spcAft>
          <a:spcPts val="0"/>
        </a:spcAft>
        <a:buClr>
          <a:schemeClr val="accent1"/>
        </a:buClr>
        <a:buSzPct val="100000"/>
        <a:buFont typeface="Arial"/>
        <a:buChar char="•"/>
        <a:tabLst/>
        <a:defRPr sz="2000" b="0" i="0" u="none" strike="noStrike" cap="small" spc="0" baseline="0">
          <a:solidFill>
            <a:srgbClr val="FFFFFF"/>
          </a:solidFill>
          <a:effectLst>
            <a:outerShdw blurRad="50800" dist="12700" dir="13860000" rotWithShape="0">
              <a:srgbClr val="000000">
                <a:alpha val="20000"/>
              </a:srgbClr>
            </a:outerShdw>
          </a:effectLst>
          <a:uFillTx/>
          <a:latin typeface="+mj-lt"/>
          <a:ea typeface="+mj-ea"/>
          <a:cs typeface="+mj-cs"/>
          <a:sym typeface="Century Gothic"/>
        </a:defRPr>
      </a:lvl4pPr>
      <a:lvl5pPr marL="2073728" marR="0" indent="-244928" algn="l" defTabSz="457200" rtl="0" latinLnBrk="0">
        <a:lnSpc>
          <a:spcPct val="100000"/>
        </a:lnSpc>
        <a:spcBef>
          <a:spcPts val="600"/>
        </a:spcBef>
        <a:spcAft>
          <a:spcPts val="0"/>
        </a:spcAft>
        <a:buClr>
          <a:schemeClr val="accent1"/>
        </a:buClr>
        <a:buSzPct val="100000"/>
        <a:buFont typeface="Arial"/>
        <a:buChar char="•"/>
        <a:tabLst/>
        <a:defRPr sz="2000" b="0" i="0" u="none" strike="noStrike" cap="small" spc="0" baseline="0">
          <a:solidFill>
            <a:srgbClr val="FFFFFF"/>
          </a:solidFill>
          <a:effectLst>
            <a:outerShdw blurRad="50800" dist="12700" dir="13860000" rotWithShape="0">
              <a:srgbClr val="000000">
                <a:alpha val="20000"/>
              </a:srgbClr>
            </a:outerShdw>
          </a:effectLst>
          <a:uFillTx/>
          <a:latin typeface="+mj-lt"/>
          <a:ea typeface="+mj-ea"/>
          <a:cs typeface="+mj-cs"/>
          <a:sym typeface="Century Gothic"/>
        </a:defRPr>
      </a:lvl5pPr>
      <a:lvl6pPr marL="2667000" marR="0" indent="-381000" algn="l" defTabSz="457200" rtl="0" latinLnBrk="0">
        <a:lnSpc>
          <a:spcPct val="100000"/>
        </a:lnSpc>
        <a:spcBef>
          <a:spcPts val="600"/>
        </a:spcBef>
        <a:spcAft>
          <a:spcPts val="0"/>
        </a:spcAft>
        <a:buClr>
          <a:schemeClr val="accent1"/>
        </a:buClr>
        <a:buSzPct val="100000"/>
        <a:buFont typeface="Arial"/>
        <a:buChar char="•"/>
        <a:tabLst/>
        <a:defRPr sz="2000" b="0" i="0" u="none" strike="noStrike" cap="small" spc="0" baseline="0">
          <a:solidFill>
            <a:srgbClr val="FFFFFF"/>
          </a:solidFill>
          <a:effectLst>
            <a:outerShdw blurRad="50800" dist="12700" dir="13860000" rotWithShape="0">
              <a:srgbClr val="000000">
                <a:alpha val="20000"/>
              </a:srgbClr>
            </a:outerShdw>
          </a:effectLst>
          <a:uFillTx/>
          <a:latin typeface="+mj-lt"/>
          <a:ea typeface="+mj-ea"/>
          <a:cs typeface="+mj-cs"/>
          <a:sym typeface="Century Gothic"/>
        </a:defRPr>
      </a:lvl6pPr>
      <a:lvl7pPr marL="3124200" marR="0" indent="-381000" algn="l" defTabSz="457200" rtl="0" latinLnBrk="0">
        <a:lnSpc>
          <a:spcPct val="100000"/>
        </a:lnSpc>
        <a:spcBef>
          <a:spcPts val="600"/>
        </a:spcBef>
        <a:spcAft>
          <a:spcPts val="0"/>
        </a:spcAft>
        <a:buClr>
          <a:schemeClr val="accent1"/>
        </a:buClr>
        <a:buSzPct val="100000"/>
        <a:buFont typeface="Arial"/>
        <a:buChar char="•"/>
        <a:tabLst/>
        <a:defRPr sz="2000" b="0" i="0" u="none" strike="noStrike" cap="small" spc="0" baseline="0">
          <a:solidFill>
            <a:srgbClr val="FFFFFF"/>
          </a:solidFill>
          <a:effectLst>
            <a:outerShdw blurRad="50800" dist="12700" dir="13860000" rotWithShape="0">
              <a:srgbClr val="000000">
                <a:alpha val="20000"/>
              </a:srgbClr>
            </a:outerShdw>
          </a:effectLst>
          <a:uFillTx/>
          <a:latin typeface="+mj-lt"/>
          <a:ea typeface="+mj-ea"/>
          <a:cs typeface="+mj-cs"/>
          <a:sym typeface="Century Gothic"/>
        </a:defRPr>
      </a:lvl7pPr>
      <a:lvl8pPr marL="3581400" marR="0" indent="-381000" algn="l" defTabSz="457200" rtl="0" latinLnBrk="0">
        <a:lnSpc>
          <a:spcPct val="100000"/>
        </a:lnSpc>
        <a:spcBef>
          <a:spcPts val="600"/>
        </a:spcBef>
        <a:spcAft>
          <a:spcPts val="0"/>
        </a:spcAft>
        <a:buClr>
          <a:schemeClr val="accent1"/>
        </a:buClr>
        <a:buSzPct val="100000"/>
        <a:buFont typeface="Arial"/>
        <a:buChar char="•"/>
        <a:tabLst/>
        <a:defRPr sz="2000" b="0" i="0" u="none" strike="noStrike" cap="small" spc="0" baseline="0">
          <a:solidFill>
            <a:srgbClr val="FFFFFF"/>
          </a:solidFill>
          <a:effectLst>
            <a:outerShdw blurRad="50800" dist="12700" dir="13860000" rotWithShape="0">
              <a:srgbClr val="000000">
                <a:alpha val="20000"/>
              </a:srgbClr>
            </a:outerShdw>
          </a:effectLst>
          <a:uFillTx/>
          <a:latin typeface="+mj-lt"/>
          <a:ea typeface="+mj-ea"/>
          <a:cs typeface="+mj-cs"/>
          <a:sym typeface="Century Gothic"/>
        </a:defRPr>
      </a:lvl8pPr>
      <a:lvl9pPr marL="4038600" marR="0" indent="-381000" algn="l" defTabSz="457200" rtl="0" latinLnBrk="0">
        <a:lnSpc>
          <a:spcPct val="100000"/>
        </a:lnSpc>
        <a:spcBef>
          <a:spcPts val="600"/>
        </a:spcBef>
        <a:spcAft>
          <a:spcPts val="0"/>
        </a:spcAft>
        <a:buClr>
          <a:schemeClr val="accent1"/>
        </a:buClr>
        <a:buSzPct val="100000"/>
        <a:buFont typeface="Arial"/>
        <a:buChar char="•"/>
        <a:tabLst/>
        <a:defRPr sz="2000" b="0" i="0" u="none" strike="noStrike" cap="small" spc="0" baseline="0">
          <a:solidFill>
            <a:srgbClr val="FFFFFF"/>
          </a:solidFill>
          <a:effectLst>
            <a:outerShdw blurRad="50800" dist="12700" dir="13860000" rotWithShape="0">
              <a:srgbClr val="000000">
                <a:alpha val="20000"/>
              </a:srgbClr>
            </a:outerShdw>
          </a:effectLst>
          <a:uFillTx/>
          <a:latin typeface="+mj-lt"/>
          <a:ea typeface="+mj-ea"/>
          <a:cs typeface="+mj-cs"/>
          <a:sym typeface="Century Gothic"/>
        </a:defRPr>
      </a:lvl9pPr>
    </p:bodyStyle>
    <p:otherStyle>
      <a:lvl1pPr marL="0" marR="0" indent="0" algn="r" defTabSz="457200" rtl="0" latinLnBrk="0">
        <a:lnSpc>
          <a:spcPct val="100000"/>
        </a:lnSpc>
        <a:spcBef>
          <a:spcPts val="0"/>
        </a:spcBef>
        <a:spcAft>
          <a:spcPts val="0"/>
        </a:spcAft>
        <a:buClrTx/>
        <a:buSzTx/>
        <a:buFontTx/>
        <a:buNone/>
        <a:tabLst/>
        <a:defRPr sz="900" b="1"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entury Gothic"/>
        </a:defRPr>
      </a:lvl1pPr>
      <a:lvl2pPr marL="0" marR="0" indent="0" algn="r" defTabSz="457200" rtl="0" latinLnBrk="0">
        <a:lnSpc>
          <a:spcPct val="100000"/>
        </a:lnSpc>
        <a:spcBef>
          <a:spcPts val="0"/>
        </a:spcBef>
        <a:spcAft>
          <a:spcPts val="0"/>
        </a:spcAft>
        <a:buClrTx/>
        <a:buSzTx/>
        <a:buFontTx/>
        <a:buNone/>
        <a:tabLst/>
        <a:defRPr sz="900" b="1"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entury Gothic"/>
        </a:defRPr>
      </a:lvl2pPr>
      <a:lvl3pPr marL="0" marR="0" indent="0" algn="r" defTabSz="457200" rtl="0" latinLnBrk="0">
        <a:lnSpc>
          <a:spcPct val="100000"/>
        </a:lnSpc>
        <a:spcBef>
          <a:spcPts val="0"/>
        </a:spcBef>
        <a:spcAft>
          <a:spcPts val="0"/>
        </a:spcAft>
        <a:buClrTx/>
        <a:buSzTx/>
        <a:buFontTx/>
        <a:buNone/>
        <a:tabLst/>
        <a:defRPr sz="900" b="1"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entury Gothic"/>
        </a:defRPr>
      </a:lvl3pPr>
      <a:lvl4pPr marL="0" marR="0" indent="0" algn="r" defTabSz="457200" rtl="0" latinLnBrk="0">
        <a:lnSpc>
          <a:spcPct val="100000"/>
        </a:lnSpc>
        <a:spcBef>
          <a:spcPts val="0"/>
        </a:spcBef>
        <a:spcAft>
          <a:spcPts val="0"/>
        </a:spcAft>
        <a:buClrTx/>
        <a:buSzTx/>
        <a:buFontTx/>
        <a:buNone/>
        <a:tabLst/>
        <a:defRPr sz="900" b="1"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entury Gothic"/>
        </a:defRPr>
      </a:lvl4pPr>
      <a:lvl5pPr marL="0" marR="0" indent="0" algn="r" defTabSz="457200" rtl="0" latinLnBrk="0">
        <a:lnSpc>
          <a:spcPct val="100000"/>
        </a:lnSpc>
        <a:spcBef>
          <a:spcPts val="0"/>
        </a:spcBef>
        <a:spcAft>
          <a:spcPts val="0"/>
        </a:spcAft>
        <a:buClrTx/>
        <a:buSzTx/>
        <a:buFontTx/>
        <a:buNone/>
        <a:tabLst/>
        <a:defRPr sz="900" b="1"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entury Gothic"/>
        </a:defRPr>
      </a:lvl5pPr>
      <a:lvl6pPr marL="0" marR="0" indent="0" algn="r" defTabSz="457200" rtl="0" latinLnBrk="0">
        <a:lnSpc>
          <a:spcPct val="100000"/>
        </a:lnSpc>
        <a:spcBef>
          <a:spcPts val="0"/>
        </a:spcBef>
        <a:spcAft>
          <a:spcPts val="0"/>
        </a:spcAft>
        <a:buClrTx/>
        <a:buSzTx/>
        <a:buFontTx/>
        <a:buNone/>
        <a:tabLst/>
        <a:defRPr sz="900" b="1"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entury Gothic"/>
        </a:defRPr>
      </a:lvl6pPr>
      <a:lvl7pPr marL="0" marR="0" indent="0" algn="r" defTabSz="457200" rtl="0" latinLnBrk="0">
        <a:lnSpc>
          <a:spcPct val="100000"/>
        </a:lnSpc>
        <a:spcBef>
          <a:spcPts val="0"/>
        </a:spcBef>
        <a:spcAft>
          <a:spcPts val="0"/>
        </a:spcAft>
        <a:buClrTx/>
        <a:buSzTx/>
        <a:buFontTx/>
        <a:buNone/>
        <a:tabLst/>
        <a:defRPr sz="900" b="1"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entury Gothic"/>
        </a:defRPr>
      </a:lvl7pPr>
      <a:lvl8pPr marL="0" marR="0" indent="0" algn="r" defTabSz="457200" rtl="0" latinLnBrk="0">
        <a:lnSpc>
          <a:spcPct val="100000"/>
        </a:lnSpc>
        <a:spcBef>
          <a:spcPts val="0"/>
        </a:spcBef>
        <a:spcAft>
          <a:spcPts val="0"/>
        </a:spcAft>
        <a:buClrTx/>
        <a:buSzTx/>
        <a:buFontTx/>
        <a:buNone/>
        <a:tabLst/>
        <a:defRPr sz="900" b="1"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entury Gothic"/>
        </a:defRPr>
      </a:lvl8pPr>
      <a:lvl9pPr marL="0" marR="0" indent="0" algn="r" defTabSz="457200" rtl="0" latinLnBrk="0">
        <a:lnSpc>
          <a:spcPct val="100000"/>
        </a:lnSpc>
        <a:spcBef>
          <a:spcPts val="0"/>
        </a:spcBef>
        <a:spcAft>
          <a:spcPts val="0"/>
        </a:spcAft>
        <a:buClrTx/>
        <a:buSzTx/>
        <a:buFontTx/>
        <a:buNone/>
        <a:tabLst/>
        <a:defRPr sz="900" b="1" i="0" u="none" strike="noStrike" cap="none" spc="0" baseline="0">
          <a:solidFill>
            <a:schemeClr val="tx1"/>
          </a:solidFill>
          <a:effectLst>
            <a:outerShdw blurRad="50800" dist="38100" dir="2700000" rotWithShape="0">
              <a:srgbClr val="000000">
                <a:alpha val="43000"/>
              </a:srgbClr>
            </a:outerShdw>
          </a:effectLst>
          <a:uFillTx/>
          <a:latin typeface="+mn-lt"/>
          <a:ea typeface="+mn-ea"/>
          <a:cs typeface="+mn-cs"/>
          <a:sym typeface="Century Gothic"/>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sa.com/en-us/blog/2016-12/2017-global-fraud-cybercrime-forecas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hindawi.com/journals/jam/2014/425731/"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2"/>
          <p:cNvSpPr/>
          <p:nvPr/>
        </p:nvSpPr>
        <p:spPr>
          <a:xfrm>
            <a:off x="6444345" y="64708"/>
            <a:ext cx="4175277" cy="1262743"/>
          </a:xfrm>
          <a:prstGeom prst="rect">
            <a:avLst/>
          </a:prstGeom>
          <a:solidFill>
            <a:srgbClr val="000000"/>
          </a:solidFill>
          <a:ln w="12700">
            <a:miter lim="400000"/>
          </a:ln>
        </p:spPr>
        <p:txBody>
          <a:bodyPr lIns="45718" tIns="45718" rIns="45718" bIns="45718" anchor="ctr"/>
          <a:lstStyle/>
          <a:p>
            <a:pPr algn="ctr"/>
            <a:endParaRPr/>
          </a:p>
        </p:txBody>
      </p:sp>
      <p:sp>
        <p:nvSpPr>
          <p:cNvPr id="157" name="Rectangle 3"/>
          <p:cNvSpPr/>
          <p:nvPr/>
        </p:nvSpPr>
        <p:spPr>
          <a:xfrm>
            <a:off x="4702630" y="-2"/>
            <a:ext cx="5529942" cy="717856"/>
          </a:xfrm>
          <a:prstGeom prst="rect">
            <a:avLst/>
          </a:prstGeom>
          <a:solidFill>
            <a:srgbClr val="000000"/>
          </a:solidFill>
          <a:ln w="12700">
            <a:miter lim="400000"/>
          </a:ln>
        </p:spPr>
        <p:txBody>
          <a:bodyPr lIns="45718" tIns="45718" rIns="45718" bIns="45718" anchor="ctr"/>
          <a:lstStyle/>
          <a:p>
            <a:pPr algn="ctr"/>
            <a:endParaRPr/>
          </a:p>
        </p:txBody>
      </p:sp>
      <p:grpSp>
        <p:nvGrpSpPr>
          <p:cNvPr id="160" name="Rectangle 4"/>
          <p:cNvGrpSpPr/>
          <p:nvPr/>
        </p:nvGrpSpPr>
        <p:grpSpPr>
          <a:xfrm>
            <a:off x="7131353" y="67733"/>
            <a:ext cx="4605868" cy="6627816"/>
            <a:chOff x="0" y="0"/>
            <a:chExt cx="4605867" cy="6627815"/>
          </a:xfrm>
        </p:grpSpPr>
        <p:sp>
          <p:nvSpPr>
            <p:cNvPr id="158" name="Rectangle"/>
            <p:cNvSpPr/>
            <p:nvPr/>
          </p:nvSpPr>
          <p:spPr>
            <a:xfrm>
              <a:off x="0" y="0"/>
              <a:ext cx="4605867" cy="6627815"/>
            </a:xfrm>
            <a:prstGeom prst="rect">
              <a:avLst/>
            </a:prstGeom>
            <a:solidFill>
              <a:srgbClr val="000000"/>
            </a:solidFill>
            <a:ln w="12700" cap="flat">
              <a:noFill/>
              <a:miter lim="400000"/>
            </a:ln>
            <a:effectLst/>
          </p:spPr>
          <p:txBody>
            <a:bodyPr wrap="square" lIns="45718" tIns="45718" rIns="45718" bIns="45718" numCol="1" anchor="ctr">
              <a:noAutofit/>
            </a:bodyPr>
            <a:lstStyle/>
            <a:p>
              <a:pPr algn="ctr"/>
              <a:endParaRPr/>
            </a:p>
          </p:txBody>
        </p:sp>
        <p:sp>
          <p:nvSpPr>
            <p:cNvPr id="159" name="Phishing…"/>
            <p:cNvSpPr txBox="1"/>
            <p:nvPr/>
          </p:nvSpPr>
          <p:spPr>
            <a:xfrm>
              <a:off x="45719" y="1651914"/>
              <a:ext cx="4514429" cy="33239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lgn="ctr">
                <a:defRPr sz="4800" b="1">
                  <a:solidFill>
                    <a:srgbClr val="FF33CC"/>
                  </a:solidFill>
                </a:defRPr>
              </a:pPr>
              <a:r>
                <a:rPr dirty="0"/>
                <a:t>Phishing </a:t>
              </a:r>
            </a:p>
            <a:p>
              <a:pPr algn="ctr">
                <a:defRPr sz="3200" b="1">
                  <a:solidFill>
                    <a:srgbClr val="FFFFFF"/>
                  </a:solidFill>
                </a:defRPr>
              </a:pPr>
              <a:r>
                <a:rPr dirty="0"/>
                <a:t>Kaggle competition</a:t>
              </a:r>
            </a:p>
            <a:p>
              <a:pPr algn="ctr">
                <a:defRPr sz="3200" b="1">
                  <a:solidFill>
                    <a:srgbClr val="FFFFFF"/>
                  </a:solidFill>
                </a:defRPr>
              </a:pPr>
              <a:endParaRPr dirty="0"/>
            </a:p>
            <a:p>
              <a:pPr algn="ctr">
                <a:defRPr sz="4800" b="1">
                  <a:solidFill>
                    <a:srgbClr val="FF33CC"/>
                  </a:solidFill>
                </a:defRPr>
              </a:pPr>
              <a:r>
                <a:rPr dirty="0"/>
                <a:t>FIT CLUB</a:t>
              </a:r>
            </a:p>
            <a:p>
              <a:pPr algn="ctr">
                <a:defRPr sz="3200" b="1">
                  <a:solidFill>
                    <a:srgbClr val="FFFFFF"/>
                  </a:solidFill>
                </a:defRPr>
              </a:pPr>
              <a:endParaRPr dirty="0"/>
            </a:p>
            <a:p>
              <a:pPr algn="ctr">
                <a:defRPr b="1">
                  <a:solidFill>
                    <a:srgbClr val="FFFFFF"/>
                  </a:solidFill>
                </a:defRPr>
              </a:pPr>
              <a:r>
                <a:rPr dirty="0" err="1"/>
                <a:t>Ydata</a:t>
              </a:r>
              <a:r>
                <a:rPr dirty="0"/>
                <a:t> Jan 2021</a:t>
              </a:r>
            </a:p>
          </p:txBody>
        </p:sp>
      </p:grpSp>
      <p:pic>
        <p:nvPicPr>
          <p:cNvPr id="161" name="Image" descr="Image"/>
          <p:cNvPicPr>
            <a:picLocks noChangeAspect="1"/>
          </p:cNvPicPr>
          <p:nvPr/>
        </p:nvPicPr>
        <p:blipFill>
          <a:blip r:embed="rId2"/>
          <a:stretch>
            <a:fillRect/>
          </a:stretch>
        </p:blipFill>
        <p:spPr>
          <a:xfrm>
            <a:off x="1099839" y="725210"/>
            <a:ext cx="5084574" cy="531286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error analysis"/>
          <p:cNvSpPr txBox="1">
            <a:spLocks noGrp="1"/>
          </p:cNvSpPr>
          <p:nvPr>
            <p:ph type="title"/>
          </p:nvPr>
        </p:nvSpPr>
        <p:spPr>
          <a:xfrm>
            <a:off x="667657" y="358018"/>
            <a:ext cx="10885714" cy="909563"/>
          </a:xfrm>
          <a:prstGeom prst="rect">
            <a:avLst/>
          </a:prstGeom>
        </p:spPr>
        <p:txBody>
          <a:bodyPr/>
          <a:lstStyle/>
          <a:p>
            <a:r>
              <a:t>error analysis</a:t>
            </a:r>
          </a:p>
        </p:txBody>
      </p:sp>
      <p:sp>
        <p:nvSpPr>
          <p:cNvPr id="197" name="we trained the model on the 22-features training set and predicted the labels for the validation set. we then inspected the samples that were misclassified.…"/>
          <p:cNvSpPr txBox="1">
            <a:spLocks noGrp="1"/>
          </p:cNvSpPr>
          <p:nvPr>
            <p:ph type="body" idx="1"/>
          </p:nvPr>
        </p:nvSpPr>
        <p:spPr>
          <a:xfrm>
            <a:off x="667657" y="1374016"/>
            <a:ext cx="10856687" cy="4678442"/>
          </a:xfrm>
          <a:prstGeom prst="rect">
            <a:avLst/>
          </a:prstGeom>
        </p:spPr>
        <p:txBody>
          <a:bodyPr/>
          <a:lstStyle/>
          <a:p>
            <a:r>
              <a:t>we trained the model on the 22-features training set and predicted the labels for the validation set. we then inspected the samples that were misclassified.</a:t>
            </a:r>
          </a:p>
          <a:p>
            <a:r>
              <a:t>example for a normal email subject that was misclassified as phishing:</a:t>
            </a:r>
            <a:br/>
            <a:r>
              <a:t>'Yahoo! Bill Pay - New E-Bill'</a:t>
            </a:r>
          </a:p>
          <a:p>
            <a:r>
              <a:t>example for a phishing email subject that was misclassified as normal:</a:t>
            </a:r>
            <a:br/>
            <a:r>
              <a:t>'In Reference to Your February Account Summary</a:t>
            </a:r>
          </a:p>
          <a:p>
            <a:r>
              <a:t>the misclassified samples reassured that a more thorough feature extraction should be applied.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model optimization with optuna"/>
          <p:cNvSpPr txBox="1">
            <a:spLocks noGrp="1"/>
          </p:cNvSpPr>
          <p:nvPr>
            <p:ph type="title"/>
          </p:nvPr>
        </p:nvSpPr>
        <p:spPr>
          <a:xfrm>
            <a:off x="667657" y="358018"/>
            <a:ext cx="10885714" cy="909563"/>
          </a:xfrm>
          <a:prstGeom prst="rect">
            <a:avLst/>
          </a:prstGeom>
        </p:spPr>
        <p:txBody>
          <a:bodyPr/>
          <a:lstStyle/>
          <a:p>
            <a:r>
              <a:t>model optimization with optuna</a:t>
            </a:r>
          </a:p>
        </p:txBody>
      </p:sp>
      <p:sp>
        <p:nvSpPr>
          <p:cNvPr id="200" name="we used the validation set for optimization.…"/>
          <p:cNvSpPr txBox="1">
            <a:spLocks noGrp="1"/>
          </p:cNvSpPr>
          <p:nvPr>
            <p:ph type="body" sz="half" idx="1"/>
          </p:nvPr>
        </p:nvSpPr>
        <p:spPr>
          <a:xfrm>
            <a:off x="667657" y="1383694"/>
            <a:ext cx="5411171" cy="3972064"/>
          </a:xfrm>
          <a:prstGeom prst="rect">
            <a:avLst/>
          </a:prstGeom>
        </p:spPr>
        <p:txBody>
          <a:bodyPr/>
          <a:lstStyle/>
          <a:p>
            <a:pPr marL="208597" indent="-208597" defTabSz="333756">
              <a:spcBef>
                <a:spcPts val="400"/>
              </a:spcBef>
              <a:defRPr>
                <a:effectLst>
                  <a:outerShdw blurRad="38100" dist="9271" dir="13860000" rotWithShape="0">
                    <a:srgbClr val="000000">
                      <a:alpha val="20000"/>
                    </a:srgbClr>
                  </a:outerShdw>
                </a:effectLst>
              </a:defRPr>
            </a:pPr>
            <a:r>
              <a:t>we used the validation set for optimization. </a:t>
            </a:r>
          </a:p>
          <a:p>
            <a:pPr marL="208597" indent="-208597" defTabSz="333756">
              <a:spcBef>
                <a:spcPts val="400"/>
              </a:spcBef>
              <a:defRPr>
                <a:effectLst>
                  <a:outerShdw blurRad="38100" dist="9271" dir="13860000" rotWithShape="0">
                    <a:srgbClr val="000000">
                      <a:alpha val="20000"/>
                    </a:srgbClr>
                  </a:outerShdw>
                </a:effectLst>
              </a:defRPr>
            </a:pPr>
            <a:r>
              <a:t>the hyper-parameters we optimized were: max_depth, n_estimators, max_features, min_samples_split, min_samples_leaf, max_samples.</a:t>
            </a:r>
          </a:p>
          <a:p>
            <a:pPr marL="208597" indent="-208597" defTabSz="333756">
              <a:spcBef>
                <a:spcPts val="400"/>
              </a:spcBef>
              <a:defRPr>
                <a:effectLst>
                  <a:outerShdw blurRad="38100" dist="9271" dir="13860000" rotWithShape="0">
                    <a:srgbClr val="000000">
                      <a:alpha val="20000"/>
                    </a:srgbClr>
                  </a:outerShdw>
                </a:effectLst>
              </a:defRPr>
            </a:pPr>
            <a:r>
              <a:t>than we used these parameters to train the model on the training set and predicting for the test set. these are our final results:</a:t>
            </a:r>
          </a:p>
        </p:txBody>
      </p:sp>
      <p:pic>
        <p:nvPicPr>
          <p:cNvPr id="201" name="Image" descr="Image"/>
          <p:cNvPicPr>
            <a:picLocks noChangeAspect="1"/>
          </p:cNvPicPr>
          <p:nvPr/>
        </p:nvPicPr>
        <p:blipFill>
          <a:blip r:embed="rId2"/>
          <a:stretch>
            <a:fillRect/>
          </a:stretch>
        </p:blipFill>
        <p:spPr>
          <a:xfrm>
            <a:off x="6318249" y="1777394"/>
            <a:ext cx="4711702" cy="350520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onclusions"/>
          <p:cNvSpPr txBox="1">
            <a:spLocks noGrp="1"/>
          </p:cNvSpPr>
          <p:nvPr>
            <p:ph type="title"/>
          </p:nvPr>
        </p:nvSpPr>
        <p:spPr>
          <a:xfrm>
            <a:off x="667657" y="358018"/>
            <a:ext cx="10885714" cy="909563"/>
          </a:xfrm>
          <a:prstGeom prst="rect">
            <a:avLst/>
          </a:prstGeom>
        </p:spPr>
        <p:txBody>
          <a:bodyPr/>
          <a:lstStyle/>
          <a:p>
            <a:r>
              <a:t>conclusions</a:t>
            </a:r>
          </a:p>
        </p:txBody>
      </p:sp>
      <p:sp>
        <p:nvSpPr>
          <p:cNvPr id="204" name="the dataset features (e.g. many duplicates) and the relatively easy to characterize domain features (i.e. specific methods for phishing) made the performance of the baseline models very close to optimal, therefor leaving small room for improvement and op"/>
          <p:cNvSpPr txBox="1">
            <a:spLocks noGrp="1"/>
          </p:cNvSpPr>
          <p:nvPr>
            <p:ph type="body" idx="1"/>
          </p:nvPr>
        </p:nvSpPr>
        <p:spPr>
          <a:xfrm>
            <a:off x="667657" y="1383694"/>
            <a:ext cx="10885714" cy="4726821"/>
          </a:xfrm>
          <a:prstGeom prst="rect">
            <a:avLst/>
          </a:prstGeom>
        </p:spPr>
        <p:txBody>
          <a:bodyPr/>
          <a:lstStyle/>
          <a:p>
            <a:r>
              <a:t>the dataset features (e.g. many duplicates) and the relatively easy to characterize domain features (i.e. specific methods for phishing) made the performance of the baseline models very close to optimal, therefor leaving small room for improvement and optimization.</a:t>
            </a:r>
          </a:p>
          <a:p>
            <a:r>
              <a:t>all models gave comparable performance therefor there is not much need to understand why random forest gave the best of them. possible reason it gave better baseline performance than boosting algorithms is that its hyper parameters dont require as much tuning as those of boosting.</a:t>
            </a:r>
          </a:p>
          <a:p>
            <a:r>
              <a:t>most important features for prediction were, as suspected, related to the characteristics of phishing emails - presence of links and their amount, html data type of content and phishing related words in the emails subject.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667657" y="358018"/>
            <a:ext cx="10885714" cy="909563"/>
          </a:xfrm>
          <a:prstGeom prst="rect">
            <a:avLst/>
          </a:prstGeom>
        </p:spPr>
        <p:txBody>
          <a:bodyPr/>
          <a:lstStyle>
            <a:lvl1pPr defTabSz="448055">
              <a:defRPr sz="4300">
                <a:effectLst>
                  <a:outerShdw blurRad="25400" dist="37338" dir="14040000" rotWithShape="0">
                    <a:srgbClr val="000000">
                      <a:alpha val="25000"/>
                    </a:srgbClr>
                  </a:outerShdw>
                </a:effectLst>
              </a:defRPr>
            </a:lvl1pPr>
          </a:lstStyle>
          <a:p>
            <a:r>
              <a:t>Ways to further improve predictions</a:t>
            </a:r>
          </a:p>
        </p:txBody>
      </p:sp>
      <p:sp>
        <p:nvSpPr>
          <p:cNvPr id="207" name="Content Placeholder 2"/>
          <p:cNvSpPr txBox="1">
            <a:spLocks noGrp="1"/>
          </p:cNvSpPr>
          <p:nvPr>
            <p:ph type="body" idx="1"/>
          </p:nvPr>
        </p:nvSpPr>
        <p:spPr>
          <a:xfrm>
            <a:off x="667657" y="1383695"/>
            <a:ext cx="10885714" cy="4726819"/>
          </a:xfrm>
          <a:prstGeom prst="rect">
            <a:avLst/>
          </a:prstGeom>
        </p:spPr>
        <p:txBody>
          <a:bodyPr/>
          <a:lstStyle/>
          <a:p>
            <a:r>
              <a:t>perform error analysis more thoroughly and consider adding / changing features.</a:t>
            </a:r>
          </a:p>
          <a:p>
            <a:r>
              <a:t>Using more features we extracted. Thus far they seeded redundant as the used features gave such good results from the get go. We could try and incorporate them, assessing which contribute more and leave just them.</a:t>
            </a:r>
          </a:p>
          <a:p>
            <a:r>
              <a:t>Adding feature describing if email contains *spoof* URLs (current feature is just having URLs). Phishing websites are common entry points, copying the behavior of legitimate websites to harvest user details.</a:t>
            </a:r>
          </a:p>
          <a:p>
            <a:r>
              <a:t>Using domain knowledge in the form of known phishing terms.</a:t>
            </a:r>
          </a:p>
          <a:p>
            <a:r>
              <a:t>try estimating performance of tuned boosting algorithms.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667657" y="358018"/>
            <a:ext cx="10885714" cy="909563"/>
          </a:xfrm>
          <a:prstGeom prst="rect">
            <a:avLst/>
          </a:prstGeom>
        </p:spPr>
        <p:txBody>
          <a:bodyPr/>
          <a:lstStyle>
            <a:lvl1pPr>
              <a:defRPr sz="4400"/>
            </a:lvl1pPr>
          </a:lstStyle>
          <a:p>
            <a:r>
              <a:t>the results submitted to kaggle</a:t>
            </a:r>
          </a:p>
        </p:txBody>
      </p:sp>
      <p:sp>
        <p:nvSpPr>
          <p:cNvPr id="210" name="Content Placeholder 2"/>
          <p:cNvSpPr txBox="1">
            <a:spLocks noGrp="1"/>
          </p:cNvSpPr>
          <p:nvPr>
            <p:ph type="body" idx="1"/>
          </p:nvPr>
        </p:nvSpPr>
        <p:spPr>
          <a:xfrm>
            <a:off x="667656" y="1374018"/>
            <a:ext cx="9380823" cy="3792369"/>
          </a:xfrm>
          <a:prstGeom prst="rect">
            <a:avLst/>
          </a:prstGeom>
        </p:spPr>
        <p:txBody>
          <a:bodyPr/>
          <a:lstStyle/>
          <a:p>
            <a:pPr marL="205740" indent="-205740" defTabSz="329184">
              <a:spcBef>
                <a:spcPts val="400"/>
              </a:spcBef>
              <a:defRPr sz="1700">
                <a:effectLst>
                  <a:outerShdw blurRad="38100" dist="9144" dir="13860000" rotWithShape="0">
                    <a:srgbClr val="000000">
                      <a:alpha val="20000"/>
                    </a:srgbClr>
                  </a:outerShdw>
                </a:effectLst>
              </a:defRPr>
            </a:pPr>
            <a:r>
              <a:t>the predictions that gave us the highest score were derived with a different model that is not described in the main notebook/this presentation.</a:t>
            </a:r>
          </a:p>
          <a:p>
            <a:pPr marL="205740" indent="-205740" defTabSz="329184">
              <a:spcBef>
                <a:spcPts val="400"/>
              </a:spcBef>
              <a:defRPr sz="1700">
                <a:effectLst>
                  <a:outerShdw blurRad="38100" dist="9144" dir="13860000" rotWithShape="0">
                    <a:srgbClr val="000000">
                      <a:alpha val="20000"/>
                    </a:srgbClr>
                  </a:outerShdw>
                </a:effectLst>
              </a:defRPr>
            </a:pPr>
            <a:r>
              <a:t>the model:</a:t>
            </a:r>
          </a:p>
          <a:p>
            <a:pPr marL="534923" lvl="1" indent="-205740" defTabSz="329184">
              <a:spcBef>
                <a:spcPts val="400"/>
              </a:spcBef>
              <a:defRPr sz="1700">
                <a:effectLst>
                  <a:outerShdw blurRad="38100" dist="9144" dir="13860000" rotWithShape="0">
                    <a:srgbClr val="000000">
                      <a:alpha val="20000"/>
                    </a:srgbClr>
                  </a:outerShdw>
                </a:effectLst>
              </a:defRPr>
            </a:pPr>
            <a:r>
              <a:t>preprocessing: lowering, Removing non-alphanumeric characters, and tokenizing</a:t>
            </a:r>
          </a:p>
          <a:p>
            <a:pPr marL="534923" lvl="1" indent="-205740" defTabSz="329184">
              <a:spcBef>
                <a:spcPts val="400"/>
              </a:spcBef>
              <a:defRPr sz="1700">
                <a:effectLst>
                  <a:outerShdw blurRad="38100" dist="9144" dir="13860000" rotWithShape="0">
                    <a:srgbClr val="000000">
                      <a:alpha val="20000"/>
                    </a:srgbClr>
                  </a:outerShdw>
                </a:effectLst>
              </a:defRPr>
            </a:pPr>
            <a:r>
              <a:t>features: 300-length vector generated using word2vec with n-grams on a column combining subject and content</a:t>
            </a:r>
          </a:p>
          <a:p>
            <a:pPr marL="534923" lvl="1" indent="-205740" defTabSz="329184">
              <a:spcBef>
                <a:spcPts val="400"/>
              </a:spcBef>
              <a:defRPr sz="1700">
                <a:effectLst>
                  <a:outerShdw blurRad="38100" dist="9144" dir="13860000" rotWithShape="0">
                    <a:srgbClr val="000000">
                      <a:alpha val="20000"/>
                    </a:srgbClr>
                  </a:outerShdw>
                </a:effectLst>
              </a:defRPr>
            </a:pPr>
            <a:r>
              <a:t>model: AdaBoost with learning rate of 0.1 and 4000 estimators as stopping condition</a:t>
            </a:r>
          </a:p>
          <a:p>
            <a:pPr marL="534923" lvl="1" indent="-205740" defTabSz="329184">
              <a:spcBef>
                <a:spcPts val="400"/>
              </a:spcBef>
              <a:defRPr sz="1700">
                <a:effectLst>
                  <a:outerShdw blurRad="38100" dist="9144" dir="13860000" rotWithShape="0">
                    <a:srgbClr val="000000">
                      <a:alpha val="20000"/>
                    </a:srgbClr>
                  </a:outerShdw>
                </a:effectLst>
              </a:defRPr>
            </a:pPr>
            <a:r>
              <a:t>parameter optimization – manual.</a:t>
            </a:r>
          </a:p>
          <a:p>
            <a:pPr marL="205740" indent="-205740" defTabSz="329184">
              <a:spcBef>
                <a:spcPts val="400"/>
              </a:spcBef>
              <a:defRPr sz="1700">
                <a:effectLst>
                  <a:outerShdw blurRad="38100" dist="9144" dir="13860000" rotWithShape="0">
                    <a:srgbClr val="000000">
                      <a:alpha val="20000"/>
                    </a:srgbClr>
                  </a:outerShdw>
                </a:effectLst>
              </a:defRPr>
            </a:pPr>
            <a:r>
              <a:t>we chose to present the other notebook since the features were more meaningful and therefor interpretable.</a:t>
            </a:r>
          </a:p>
          <a:p>
            <a:pPr marL="205740" indent="-205740" defTabSz="329184">
              <a:spcBef>
                <a:spcPts val="400"/>
              </a:spcBef>
              <a:defRPr sz="1700">
                <a:effectLst>
                  <a:outerShdw blurRad="38100" dist="9144" dir="13860000" rotWithShape="0">
                    <a:srgbClr val="000000">
                      <a:alpha val="20000"/>
                    </a:srgbClr>
                  </a:outerShdw>
                </a:effectLst>
              </a:defRPr>
            </a:pPr>
            <a:r>
              <a:t>for code see notebook: “FitClub_AdaBoost_for_kaggle”</a:t>
            </a:r>
          </a:p>
        </p:txBody>
      </p:sp>
      <p:pic>
        <p:nvPicPr>
          <p:cNvPr id="211" name="Content Placeholder 9" descr="Content Placeholder 9"/>
          <p:cNvPicPr>
            <a:picLocks noChangeAspect="1"/>
          </p:cNvPicPr>
          <p:nvPr/>
        </p:nvPicPr>
        <p:blipFill>
          <a:blip r:embed="rId2"/>
          <a:stretch>
            <a:fillRect/>
          </a:stretch>
        </p:blipFill>
        <p:spPr>
          <a:xfrm>
            <a:off x="2690695" y="5412523"/>
            <a:ext cx="5334745" cy="81926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xfrm>
            <a:off x="667657" y="358018"/>
            <a:ext cx="10885714" cy="909563"/>
          </a:xfrm>
          <a:prstGeom prst="rect">
            <a:avLst/>
          </a:prstGeom>
        </p:spPr>
        <p:txBody>
          <a:bodyPr/>
          <a:lstStyle>
            <a:lvl1pPr>
              <a:defRPr sz="4400"/>
            </a:lvl1pPr>
          </a:lstStyle>
          <a:p>
            <a:r>
              <a:t>The problem</a:t>
            </a:r>
          </a:p>
        </p:txBody>
      </p:sp>
      <p:sp>
        <p:nvSpPr>
          <p:cNvPr id="164" name="Content Placeholder 2"/>
          <p:cNvSpPr txBox="1">
            <a:spLocks noGrp="1"/>
          </p:cNvSpPr>
          <p:nvPr>
            <p:ph type="body" idx="1"/>
          </p:nvPr>
        </p:nvSpPr>
        <p:spPr>
          <a:xfrm>
            <a:off x="667657" y="1383694"/>
            <a:ext cx="10885714" cy="3294745"/>
          </a:xfrm>
          <a:prstGeom prst="rect">
            <a:avLst/>
          </a:prstGeom>
        </p:spPr>
        <p:txBody>
          <a:bodyPr/>
          <a:lstStyle/>
          <a:p>
            <a:pPr marL="0" indent="0" algn="ctr">
              <a:buSzTx/>
              <a:buNone/>
              <a:defRPr sz="2800" b="1">
                <a:solidFill>
                  <a:schemeClr val="accent5"/>
                </a:solidFill>
              </a:defRPr>
            </a:pPr>
            <a:r>
              <a:t>phishing</a:t>
            </a:r>
            <a:r>
              <a:rPr b="0">
                <a:solidFill>
                  <a:srgbClr val="FFFFFF"/>
                </a:solidFill>
              </a:rPr>
              <a:t> attacks have become one of the most prominent attacks faced by internet users, governments, and service-providing organizations. In a </a:t>
            </a:r>
          </a:p>
          <a:p>
            <a:pPr marL="0" indent="0" algn="ctr">
              <a:buSzTx/>
              <a:buNone/>
              <a:defRPr sz="2800"/>
            </a:pPr>
            <a:r>
              <a:t>phishing attacks are </a:t>
            </a:r>
            <a:r>
              <a:rPr b="1">
                <a:solidFill>
                  <a:schemeClr val="accent5"/>
                </a:solidFill>
              </a:rPr>
              <a:t>aimed at collecting sensitive data </a:t>
            </a:r>
            <a:r>
              <a:t>(login details, credit card numbers etc.) by using spoofed emails or fake websites. </a:t>
            </a:r>
          </a:p>
        </p:txBody>
      </p:sp>
      <p:sp>
        <p:nvSpPr>
          <p:cNvPr id="165" name="TextBox 4"/>
          <p:cNvSpPr txBox="1"/>
          <p:nvPr/>
        </p:nvSpPr>
        <p:spPr>
          <a:xfrm>
            <a:off x="5962710" y="6543896"/>
            <a:ext cx="6585133" cy="281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200">
                <a:solidFill>
                  <a:srgbClr val="FFFFFF"/>
                </a:solidFill>
              </a:defRPr>
            </a:pPr>
            <a:r>
              <a:t>Phishing attack diagram [Forecast. (2017). </a:t>
            </a:r>
            <a:r>
              <a:rPr u="sng">
                <a:solidFill>
                  <a:srgbClr val="0000FF"/>
                </a:solidFill>
                <a:uFill>
                  <a:solidFill>
                    <a:srgbClr val="0000FF"/>
                  </a:solidFill>
                </a:uFill>
                <a:hlinkClick r:id="rId2"/>
              </a:rPr>
              <a:t>Global fraud and cybercrime forecast.</a:t>
            </a:r>
            <a:r>
              <a:t>]</a:t>
            </a:r>
          </a:p>
        </p:txBody>
      </p:sp>
      <p:pic>
        <p:nvPicPr>
          <p:cNvPr id="166" name="Picture 6" descr="Picture 6"/>
          <p:cNvPicPr>
            <a:picLocks noChangeAspect="1"/>
          </p:cNvPicPr>
          <p:nvPr/>
        </p:nvPicPr>
        <p:blipFill>
          <a:blip r:embed="rId3"/>
          <a:stretch>
            <a:fillRect/>
          </a:stretch>
        </p:blipFill>
        <p:spPr>
          <a:xfrm>
            <a:off x="903655" y="4116963"/>
            <a:ext cx="4320421" cy="232088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noGrp="1"/>
          </p:cNvSpPr>
          <p:nvPr>
            <p:ph type="title"/>
          </p:nvPr>
        </p:nvSpPr>
        <p:spPr>
          <a:xfrm>
            <a:off x="667657" y="358018"/>
            <a:ext cx="10885714" cy="909563"/>
          </a:xfrm>
          <a:prstGeom prst="rect">
            <a:avLst/>
          </a:prstGeom>
        </p:spPr>
        <p:txBody>
          <a:bodyPr/>
          <a:lstStyle>
            <a:lvl1pPr>
              <a:defRPr sz="4400"/>
            </a:lvl1pPr>
          </a:lstStyle>
          <a:p>
            <a:r>
              <a:t>DATA overview</a:t>
            </a:r>
          </a:p>
        </p:txBody>
      </p:sp>
      <p:sp>
        <p:nvSpPr>
          <p:cNvPr id="169" name="Content Placeholder 2"/>
          <p:cNvSpPr txBox="1">
            <a:spLocks noGrp="1"/>
          </p:cNvSpPr>
          <p:nvPr>
            <p:ph type="body" idx="1"/>
          </p:nvPr>
        </p:nvSpPr>
        <p:spPr>
          <a:xfrm>
            <a:off x="667657" y="1383695"/>
            <a:ext cx="10885714" cy="4726819"/>
          </a:xfrm>
          <a:prstGeom prst="rect">
            <a:avLst/>
          </a:prstGeom>
        </p:spPr>
        <p:txBody>
          <a:bodyPr/>
          <a:lstStyle/>
          <a:p>
            <a:pPr>
              <a:lnSpc>
                <a:spcPct val="90000"/>
              </a:lnSpc>
              <a:spcBef>
                <a:spcPts val="900"/>
              </a:spcBef>
              <a:defRPr sz="4000"/>
            </a:pPr>
            <a:r>
              <a:t>Phishing Emails in tabular form</a:t>
            </a:r>
          </a:p>
          <a:p>
            <a:pPr>
              <a:lnSpc>
                <a:spcPct val="90000"/>
              </a:lnSpc>
              <a:spcBef>
                <a:spcPts val="900"/>
              </a:spcBef>
              <a:defRPr sz="4000"/>
            </a:pPr>
            <a:r>
              <a:t>Long text – Email subject and content</a:t>
            </a:r>
          </a:p>
          <a:p>
            <a:pPr>
              <a:lnSpc>
                <a:spcPct val="90000"/>
              </a:lnSpc>
              <a:spcBef>
                <a:spcPts val="900"/>
              </a:spcBef>
              <a:defRPr sz="4000"/>
            </a:pPr>
            <a:r>
              <a:t>Short text – encoding </a:t>
            </a:r>
          </a:p>
          <a:p>
            <a:pPr>
              <a:lnSpc>
                <a:spcPct val="90000"/>
              </a:lnSpc>
              <a:spcBef>
                <a:spcPts val="900"/>
              </a:spcBef>
              <a:defRPr sz="4000"/>
            </a:pPr>
            <a:r>
              <a:t>Numerical – indexes</a:t>
            </a:r>
          </a:p>
          <a:p>
            <a:pPr>
              <a:lnSpc>
                <a:spcPct val="90000"/>
              </a:lnSpc>
              <a:spcBef>
                <a:spcPts val="900"/>
              </a:spcBef>
              <a:defRPr sz="4000"/>
            </a:pPr>
            <a:r>
              <a:t>Lables – binary {0,1}</a:t>
            </a:r>
          </a:p>
          <a:p>
            <a:pPr>
              <a:lnSpc>
                <a:spcPct val="90000"/>
              </a:lnSpc>
              <a:spcBef>
                <a:spcPts val="900"/>
              </a:spcBef>
              <a:defRPr sz="4000"/>
            </a:pPr>
            <a:r>
              <a:t>Imbalanced data – 90%/10%</a:t>
            </a:r>
          </a:p>
        </p:txBody>
      </p:sp>
      <p:sp>
        <p:nvSpPr>
          <p:cNvPr id="170" name="TextBox 3"/>
          <p:cNvSpPr txBox="1"/>
          <p:nvPr/>
        </p:nvSpPr>
        <p:spPr>
          <a:xfrm>
            <a:off x="8452152" y="4689474"/>
            <a:ext cx="3406019" cy="1590039"/>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4800" b="1">
                <a:ln w="9525" cap="flat">
                  <a:solidFill>
                    <a:srgbClr val="77380A"/>
                  </a:solidFill>
                  <a:prstDash val="solid"/>
                  <a:round/>
                </a:ln>
                <a:solidFill>
                  <a:schemeClr val="accent4"/>
                </a:solidFill>
              </a:defRPr>
            </a:lvl1pPr>
          </a:lstStyle>
          <a:p>
            <a:r>
              <a:t>NLP Challenge</a:t>
            </a:r>
          </a:p>
        </p:txBody>
      </p:sp>
      <p:sp>
        <p:nvSpPr>
          <p:cNvPr id="171" name="Arrow: Down 4"/>
          <p:cNvSpPr/>
          <p:nvPr/>
        </p:nvSpPr>
        <p:spPr>
          <a:xfrm rot="18793588">
            <a:off x="8577943" y="4273398"/>
            <a:ext cx="566059" cy="832154"/>
          </a:xfrm>
          <a:custGeom>
            <a:avLst/>
            <a:gdLst/>
            <a:ahLst/>
            <a:cxnLst>
              <a:cxn ang="0">
                <a:pos x="wd2" y="hd2"/>
              </a:cxn>
              <a:cxn ang="5400000">
                <a:pos x="wd2" y="hd2"/>
              </a:cxn>
              <a:cxn ang="10800000">
                <a:pos x="wd2" y="hd2"/>
              </a:cxn>
              <a:cxn ang="16200000">
                <a:pos x="wd2" y="hd2"/>
              </a:cxn>
            </a:cxnLst>
            <a:rect l="0" t="0" r="r" b="b"/>
            <a:pathLst>
              <a:path w="21600" h="21600" extrusionOk="0">
                <a:moveTo>
                  <a:pt x="0" y="14253"/>
                </a:moveTo>
                <a:lnTo>
                  <a:pt x="5400" y="14253"/>
                </a:lnTo>
                <a:lnTo>
                  <a:pt x="5400" y="0"/>
                </a:lnTo>
                <a:lnTo>
                  <a:pt x="16200" y="0"/>
                </a:lnTo>
                <a:lnTo>
                  <a:pt x="16200" y="14253"/>
                </a:lnTo>
                <a:lnTo>
                  <a:pt x="21600" y="14253"/>
                </a:lnTo>
                <a:lnTo>
                  <a:pt x="10800" y="21600"/>
                </a:lnTo>
                <a:close/>
              </a:path>
            </a:pathLst>
          </a:custGeom>
          <a:solidFill>
            <a:schemeClr val="accent4"/>
          </a:solidFill>
          <a:ln w="19050" cap="rnd">
            <a:solidFill>
              <a:srgbClr val="AC5210"/>
            </a:solidFill>
          </a:ln>
        </p:spPr>
        <p:txBody>
          <a:bodyPr lIns="45718" tIns="45718" rIns="45718" bIns="45718" anchor="ctr"/>
          <a:lstStyle/>
          <a:p>
            <a:pPr algn="ctr">
              <a:defRPr>
                <a:solidFill>
                  <a:srgbClr val="FFFFFF"/>
                </a:solidFill>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itle 1"/>
          <p:cNvSpPr txBox="1">
            <a:spLocks noGrp="1"/>
          </p:cNvSpPr>
          <p:nvPr>
            <p:ph type="title"/>
          </p:nvPr>
        </p:nvSpPr>
        <p:spPr>
          <a:xfrm>
            <a:off x="667657" y="358018"/>
            <a:ext cx="10885714" cy="909563"/>
          </a:xfrm>
          <a:prstGeom prst="rect">
            <a:avLst/>
          </a:prstGeom>
        </p:spPr>
        <p:txBody>
          <a:bodyPr/>
          <a:lstStyle>
            <a:lvl1pPr>
              <a:defRPr sz="4400"/>
            </a:lvl1pPr>
          </a:lstStyle>
          <a:p>
            <a:r>
              <a:t>EDA</a:t>
            </a:r>
          </a:p>
        </p:txBody>
      </p:sp>
      <p:sp>
        <p:nvSpPr>
          <p:cNvPr id="174" name="Content Placeholder 2"/>
          <p:cNvSpPr txBox="1">
            <a:spLocks noGrp="1"/>
          </p:cNvSpPr>
          <p:nvPr>
            <p:ph type="body" sz="half" idx="1"/>
          </p:nvPr>
        </p:nvSpPr>
        <p:spPr>
          <a:xfrm>
            <a:off x="667655" y="1374018"/>
            <a:ext cx="5350559" cy="4678439"/>
          </a:xfrm>
          <a:prstGeom prst="rect">
            <a:avLst/>
          </a:prstGeom>
        </p:spPr>
        <p:txBody>
          <a:bodyPr/>
          <a:lstStyle/>
          <a:p>
            <a:pPr marL="245745" indent="-245745" defTabSz="393191">
              <a:spcBef>
                <a:spcPts val="500"/>
              </a:spcBef>
              <a:defRPr sz="2400">
                <a:effectLst>
                  <a:outerShdw blurRad="38100" dist="10922" dir="13860000" rotWithShape="0">
                    <a:srgbClr val="000000">
                      <a:alpha val="20000"/>
                    </a:srgbClr>
                  </a:outerShdw>
                </a:effectLst>
              </a:defRPr>
            </a:pPr>
            <a:r>
              <a:t>Basic fidelity – </a:t>
            </a:r>
          </a:p>
          <a:p>
            <a:pPr marL="0" lvl="1" indent="393191" defTabSz="393191">
              <a:spcBef>
                <a:spcPts val="500"/>
              </a:spcBef>
              <a:buSzTx/>
              <a:buNone/>
              <a:defRPr sz="1500">
                <a:effectLst>
                  <a:outerShdw blurRad="38100" dist="10922" dir="13860000" rotWithShape="0">
                    <a:srgbClr val="000000">
                      <a:alpha val="20000"/>
                    </a:srgbClr>
                  </a:outerShdw>
                </a:effectLst>
              </a:defRPr>
            </a:pPr>
            <a:r>
              <a:t>all samples have labels</a:t>
            </a:r>
          </a:p>
          <a:p>
            <a:pPr marL="245745" indent="-245745" defTabSz="393191">
              <a:spcBef>
                <a:spcPts val="500"/>
              </a:spcBef>
              <a:defRPr sz="2400">
                <a:effectLst>
                  <a:outerShdw blurRad="38100" dist="10922" dir="13860000" rotWithShape="0">
                    <a:srgbClr val="000000">
                      <a:alpha val="20000"/>
                    </a:srgbClr>
                  </a:outerShdw>
                </a:effectLst>
              </a:defRPr>
            </a:pPr>
            <a:r>
              <a:t>Duplicates - </a:t>
            </a:r>
            <a:br/>
            <a:r>
              <a:rPr sz="1500"/>
              <a:t>did not handle duplicates since test data contains them as well</a:t>
            </a:r>
          </a:p>
          <a:p>
            <a:pPr marL="245745" indent="-245745" defTabSz="393191">
              <a:spcBef>
                <a:spcPts val="500"/>
              </a:spcBef>
              <a:defRPr sz="2400">
                <a:effectLst>
                  <a:outerShdw blurRad="38100" dist="10922" dir="13860000" rotWithShape="0">
                    <a:srgbClr val="000000">
                      <a:alpha val="20000"/>
                    </a:srgbClr>
                  </a:outerShdw>
                </a:effectLst>
              </a:defRPr>
            </a:pPr>
            <a:r>
              <a:t>NAN handling – </a:t>
            </a:r>
          </a:p>
          <a:p>
            <a:pPr marL="0" indent="0" defTabSz="393191">
              <a:spcBef>
                <a:spcPts val="500"/>
              </a:spcBef>
              <a:buSzTx/>
              <a:buNone/>
              <a:defRPr sz="1600">
                <a:effectLst>
                  <a:outerShdw blurRad="38100" dist="10922" dir="13860000" rotWithShape="0">
                    <a:srgbClr val="000000">
                      <a:alpha val="20000"/>
                    </a:srgbClr>
                  </a:outerShdw>
                </a:effectLst>
              </a:defRPr>
            </a:pPr>
            <a:r>
              <a:t>	NaNs replaced by empty strings</a:t>
            </a:r>
          </a:p>
          <a:p>
            <a:pPr marL="245745" indent="-245745" defTabSz="393191">
              <a:spcBef>
                <a:spcPts val="500"/>
              </a:spcBef>
              <a:defRPr sz="2400">
                <a:effectLst>
                  <a:outerShdw blurRad="38100" dist="10922" dir="13860000" rotWithShape="0">
                    <a:srgbClr val="000000">
                      <a:alpha val="20000"/>
                    </a:srgbClr>
                  </a:outerShdw>
                </a:effectLst>
              </a:defRPr>
            </a:pPr>
            <a:r>
              <a:t>Searching for common words by class – </a:t>
            </a:r>
          </a:p>
          <a:p>
            <a:pPr marL="0" lvl="1" indent="393191" defTabSz="393191">
              <a:spcBef>
                <a:spcPts val="500"/>
              </a:spcBef>
              <a:buSzTx/>
              <a:buNone/>
              <a:defRPr sz="1600">
                <a:effectLst>
                  <a:outerShdw blurRad="38100" dist="10922" dir="13860000" rotWithShape="0">
                    <a:srgbClr val="000000">
                      <a:alpha val="20000"/>
                    </a:srgbClr>
                  </a:outerShdw>
                </a:effectLst>
              </a:defRPr>
            </a:pPr>
            <a:r>
              <a:t>phishing emails’ subject are characterized by specific words that are related to the phishing action (e.g. account, bank, paypal, ebay, update, please).</a:t>
            </a:r>
          </a:p>
        </p:txBody>
      </p:sp>
      <p:sp>
        <p:nvSpPr>
          <p:cNvPr id="175" name="TextBox 7"/>
          <p:cNvSpPr txBox="1"/>
          <p:nvPr/>
        </p:nvSpPr>
        <p:spPr>
          <a:xfrm>
            <a:off x="466847" y="5835728"/>
            <a:ext cx="10794276" cy="650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i="1">
                <a:solidFill>
                  <a:srgbClr val="FFFFFF"/>
                </a:solidFill>
              </a:defRPr>
            </a:lvl1pPr>
          </a:lstStyle>
          <a:p>
            <a:r>
              <a:t>Fun fact – sorting labels by provided index divides the vector, first 2802 values are “1” and the rest are all 0. Using this information and manually attributing the labels gives a score of 0.96</a:t>
            </a:r>
          </a:p>
        </p:txBody>
      </p:sp>
      <p:pic>
        <p:nvPicPr>
          <p:cNvPr id="176" name="Content Placeholder 9" descr="Content Placeholder 9"/>
          <p:cNvPicPr>
            <a:picLocks noChangeAspect="1"/>
          </p:cNvPicPr>
          <p:nvPr/>
        </p:nvPicPr>
        <p:blipFill>
          <a:blip r:embed="rId2"/>
          <a:stretch>
            <a:fillRect/>
          </a:stretch>
        </p:blipFill>
        <p:spPr>
          <a:xfrm>
            <a:off x="6149975" y="2194124"/>
            <a:ext cx="5403850" cy="303966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ference article"/>
          <p:cNvSpPr txBox="1">
            <a:spLocks noGrp="1"/>
          </p:cNvSpPr>
          <p:nvPr>
            <p:ph type="title"/>
          </p:nvPr>
        </p:nvSpPr>
        <p:spPr>
          <a:xfrm>
            <a:off x="667657" y="358018"/>
            <a:ext cx="10885714" cy="909563"/>
          </a:xfrm>
          <a:prstGeom prst="rect">
            <a:avLst/>
          </a:prstGeom>
        </p:spPr>
        <p:txBody>
          <a:bodyPr/>
          <a:lstStyle/>
          <a:p>
            <a:r>
              <a:t>reference article</a:t>
            </a:r>
          </a:p>
        </p:txBody>
      </p:sp>
      <p:sp>
        <p:nvSpPr>
          <p:cNvPr id="179" name="before starting the analysis we conducted a literature scan searching for relevant papers that dealt wit similar challenges.…"/>
          <p:cNvSpPr txBox="1">
            <a:spLocks noGrp="1"/>
          </p:cNvSpPr>
          <p:nvPr>
            <p:ph type="body" idx="1"/>
          </p:nvPr>
        </p:nvSpPr>
        <p:spPr>
          <a:xfrm>
            <a:off x="667657" y="1361316"/>
            <a:ext cx="10885714" cy="4678442"/>
          </a:xfrm>
          <a:prstGeom prst="rect">
            <a:avLst/>
          </a:prstGeom>
        </p:spPr>
        <p:txBody>
          <a:bodyPr/>
          <a:lstStyle/>
          <a:p>
            <a:r>
              <a:t>before starting the analysis we conducted a literature scan searching for relevant papers that dealt wit similar challenges. </a:t>
            </a:r>
          </a:p>
          <a:p>
            <a:r>
              <a:t>we were most effected by this paper: Akinyelu, A. A., &amp; Adewumi, A. O. (2014). Classification of phishing email using random forest machine learning technique. Journal of Applied Mathematics, 2014.</a:t>
            </a:r>
            <a:r>
              <a:rPr u="sng">
                <a:solidFill>
                  <a:srgbClr val="0000FF"/>
                </a:solidFill>
                <a:effectLst>
                  <a:outerShdw blurRad="50800" dist="12700" dir="13860000" rotWithShape="0">
                    <a:schemeClr val="accent4">
                      <a:lumOff val="12352"/>
                      <a:alpha val="20000"/>
                    </a:schemeClr>
                  </a:outerShdw>
                </a:effectLst>
                <a:uFill>
                  <a:solidFill>
                    <a:srgbClr val="0000FF"/>
                  </a:solidFill>
                </a:uFill>
                <a:hlinkClick r:id="rId2"/>
              </a:rPr>
              <a:t>https://www.hindawi.com/journals/jam/2014/425731/</a:t>
            </a:r>
            <a:r>
              <a:rPr>
                <a:effectLst>
                  <a:outerShdw blurRad="50800" dist="12700" dir="13860000" rotWithShape="0">
                    <a:schemeClr val="accent4">
                      <a:lumOff val="12352"/>
                      <a:alpha val="20000"/>
                    </a:schemeClr>
                  </a:outerShdw>
                </a:effectLst>
              </a:rPr>
              <a:t>.</a:t>
            </a:r>
            <a:br>
              <a:rPr>
                <a:effectLst>
                  <a:outerShdw blurRad="50800" dist="12700" dir="13860000" rotWithShape="0">
                    <a:schemeClr val="accent4">
                      <a:lumOff val="12352"/>
                      <a:alpha val="20000"/>
                    </a:schemeClr>
                  </a:outerShdw>
                </a:effectLst>
              </a:rPr>
            </a:br>
            <a:r>
              <a:rPr>
                <a:effectLst>
                  <a:outerShdw blurRad="50800" dist="12700" dir="13860000" rotWithShape="0">
                    <a:schemeClr val="accent4">
                      <a:lumOff val="12352"/>
                      <a:alpha val="20000"/>
                    </a:schemeClr>
                  </a:outerShdw>
                </a:effectLst>
              </a:rPr>
              <a:t>we learned that links presence and characteristics are key features for phishing emails.</a:t>
            </a:r>
          </a:p>
          <a:p>
            <a:pPr>
              <a:defRPr>
                <a:effectLst>
                  <a:outerShdw blurRad="50800" dist="12700" dir="13860000" rotWithShape="0">
                    <a:schemeClr val="accent4">
                      <a:lumOff val="12352"/>
                      <a:alpha val="20000"/>
                    </a:schemeClr>
                  </a:outerShdw>
                </a:effectLst>
              </a:defRPr>
            </a:pPr>
            <a:r>
              <a:t>in the next slide we’ll specify the features we extracted. features that were chosen based on this article will be marked with # sign.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itle 1"/>
          <p:cNvSpPr txBox="1">
            <a:spLocks noGrp="1"/>
          </p:cNvSpPr>
          <p:nvPr>
            <p:ph type="title"/>
          </p:nvPr>
        </p:nvSpPr>
        <p:spPr>
          <a:xfrm>
            <a:off x="667657" y="358018"/>
            <a:ext cx="10885714" cy="909563"/>
          </a:xfrm>
          <a:prstGeom prst="rect">
            <a:avLst/>
          </a:prstGeom>
        </p:spPr>
        <p:txBody>
          <a:bodyPr/>
          <a:lstStyle>
            <a:lvl1pPr defTabSz="425194">
              <a:defRPr sz="4000">
                <a:effectLst>
                  <a:outerShdw blurRad="25400" dist="35433" dir="14040000" rotWithShape="0">
                    <a:srgbClr val="000000">
                      <a:alpha val="25000"/>
                    </a:srgbClr>
                  </a:outerShdw>
                </a:effectLst>
              </a:defRPr>
            </a:lvl1pPr>
          </a:lstStyle>
          <a:p>
            <a:r>
              <a:t>preprocessing and Feature extraction</a:t>
            </a:r>
          </a:p>
        </p:txBody>
      </p:sp>
      <p:sp>
        <p:nvSpPr>
          <p:cNvPr id="182" name="Content Placeholder 2"/>
          <p:cNvSpPr txBox="1">
            <a:spLocks noGrp="1"/>
          </p:cNvSpPr>
          <p:nvPr>
            <p:ph type="body" idx="1"/>
          </p:nvPr>
        </p:nvSpPr>
        <p:spPr>
          <a:xfrm>
            <a:off x="667657" y="1383695"/>
            <a:ext cx="10885714" cy="4726819"/>
          </a:xfrm>
          <a:prstGeom prst="rect">
            <a:avLst/>
          </a:prstGeom>
        </p:spPr>
        <p:txBody>
          <a:bodyPr/>
          <a:lstStyle/>
          <a:p>
            <a:pPr marL="217170" indent="-217170" defTabSz="347472">
              <a:spcBef>
                <a:spcPts val="500"/>
              </a:spcBef>
              <a:defRPr sz="2400">
                <a:effectLst>
                  <a:outerShdw blurRad="38100" dist="9652" dir="13860000" rotWithShape="0">
                    <a:srgbClr val="000000">
                      <a:alpha val="20000"/>
                    </a:srgbClr>
                  </a:outerShdw>
                </a:effectLst>
              </a:defRPr>
            </a:pPr>
            <a:r>
              <a:t>Content/subject missing (bool)</a:t>
            </a:r>
          </a:p>
          <a:p>
            <a:pPr marL="217170" indent="-217170" defTabSz="347472">
              <a:spcBef>
                <a:spcPts val="500"/>
              </a:spcBef>
              <a:defRPr sz="2400">
                <a:effectLst>
                  <a:outerShdw blurRad="38100" dist="9652" dir="13860000" rotWithShape="0">
                    <a:srgbClr val="000000">
                      <a:alpha val="20000"/>
                    </a:srgbClr>
                  </a:outerShdw>
                </a:effectLst>
              </a:defRPr>
            </a:pPr>
            <a:r>
              <a:t>data type is html (bool) #</a:t>
            </a:r>
          </a:p>
          <a:p>
            <a:pPr marL="217170" indent="-217170" defTabSz="347472">
              <a:spcBef>
                <a:spcPts val="500"/>
              </a:spcBef>
              <a:defRPr sz="2400">
                <a:effectLst>
                  <a:outerShdw blurRad="38100" dist="9652" dir="13860000" rotWithShape="0">
                    <a:srgbClr val="000000">
                      <a:alpha val="20000"/>
                    </a:srgbClr>
                  </a:outerShdw>
                </a:effectLst>
              </a:defRPr>
            </a:pPr>
            <a:r>
              <a:t>number of uppercase/lowercase chars (num)</a:t>
            </a:r>
          </a:p>
          <a:p>
            <a:pPr marL="217170" indent="-217170" defTabSz="347472">
              <a:spcBef>
                <a:spcPts val="500"/>
              </a:spcBef>
              <a:defRPr sz="2400">
                <a:effectLst>
                  <a:outerShdw blurRad="38100" dist="9652" dir="13860000" rotWithShape="0">
                    <a:srgbClr val="000000">
                      <a:alpha val="20000"/>
                    </a:srgbClr>
                  </a:outerShdw>
                </a:effectLst>
              </a:defRPr>
            </a:pPr>
            <a:r>
              <a:t>content/subject length (num)</a:t>
            </a:r>
          </a:p>
          <a:p>
            <a:pPr marL="217170" indent="-217170" defTabSz="347472">
              <a:spcBef>
                <a:spcPts val="500"/>
              </a:spcBef>
              <a:defRPr sz="2400">
                <a:effectLst>
                  <a:outerShdw blurRad="38100" dist="9652" dir="13860000" rotWithShape="0">
                    <a:srgbClr val="000000">
                      <a:alpha val="20000"/>
                    </a:srgbClr>
                  </a:outerShdw>
                </a:effectLst>
              </a:defRPr>
            </a:pPr>
            <a:r>
              <a:t>content/subject is in ASCII  (bool)</a:t>
            </a:r>
          </a:p>
          <a:p>
            <a:pPr marL="217170" indent="-217170" defTabSz="347472">
              <a:spcBef>
                <a:spcPts val="500"/>
              </a:spcBef>
              <a:defRPr sz="2400">
                <a:effectLst>
                  <a:outerShdw blurRad="38100" dist="9652" dir="13860000" rotWithShape="0">
                    <a:srgbClr val="000000">
                      <a:alpha val="20000"/>
                    </a:srgbClr>
                  </a:outerShdw>
                </a:effectLst>
              </a:defRPr>
            </a:pPr>
            <a:r>
              <a:t>number of links in content/subject (num) #</a:t>
            </a:r>
          </a:p>
          <a:p>
            <a:pPr marL="217170" indent="-217170" defTabSz="347472">
              <a:spcBef>
                <a:spcPts val="500"/>
              </a:spcBef>
              <a:defRPr sz="2400">
                <a:effectLst>
                  <a:outerShdw blurRad="38100" dist="9652" dir="13860000" rotWithShape="0">
                    <a:srgbClr val="000000">
                      <a:alpha val="20000"/>
                    </a:srgbClr>
                  </a:outerShdw>
                </a:effectLst>
              </a:defRPr>
            </a:pPr>
            <a:r>
              <a:t>links presence in content/subject (bool) </a:t>
            </a:r>
          </a:p>
          <a:p>
            <a:pPr marL="217170" indent="-217170" defTabSz="347472">
              <a:spcBef>
                <a:spcPts val="500"/>
              </a:spcBef>
              <a:defRPr sz="2400">
                <a:effectLst>
                  <a:outerShdw blurRad="38100" dist="9652" dir="13860000" rotWithShape="0">
                    <a:srgbClr val="000000">
                      <a:alpha val="20000"/>
                    </a:srgbClr>
                  </a:outerShdw>
                </a:effectLst>
              </a:defRPr>
            </a:pPr>
            <a:r>
              <a:t>suspicious words in the links text (bool) #</a:t>
            </a:r>
          </a:p>
          <a:p>
            <a:pPr marL="217170" indent="-217170" defTabSz="347472">
              <a:spcBef>
                <a:spcPts val="500"/>
              </a:spcBef>
              <a:defRPr sz="2400">
                <a:effectLst>
                  <a:outerShdw blurRad="38100" dist="9652" dir="13860000" rotWithShape="0">
                    <a:srgbClr val="000000">
                      <a:alpha val="20000"/>
                    </a:srgbClr>
                  </a:outerShdw>
                </a:effectLst>
              </a:defRPr>
            </a:pPr>
            <a:r>
              <a:t>phishing related words in subject (bool)</a:t>
            </a:r>
          </a:p>
          <a:p>
            <a:pPr marL="217170" indent="-217170" defTabSz="347472">
              <a:spcBef>
                <a:spcPts val="500"/>
              </a:spcBef>
              <a:defRPr sz="2400">
                <a:effectLst>
                  <a:outerShdw blurRad="38100" dist="9652" dir="13860000" rotWithShape="0">
                    <a:srgbClr val="000000">
                      <a:alpha val="20000"/>
                    </a:srgbClr>
                  </a:outerShdw>
                </a:effectLst>
              </a:defRPr>
            </a:pPr>
            <a:r>
              <a:t>phishing related words in content (bool)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xfrm>
            <a:off x="667657" y="358018"/>
            <a:ext cx="10885714" cy="909563"/>
          </a:xfrm>
          <a:prstGeom prst="rect">
            <a:avLst/>
          </a:prstGeom>
        </p:spPr>
        <p:txBody>
          <a:bodyPr/>
          <a:lstStyle>
            <a:lvl1pPr>
              <a:defRPr sz="4400"/>
            </a:lvl1pPr>
          </a:lstStyle>
          <a:p>
            <a:r>
              <a:t>Quick’n’dirty model</a:t>
            </a:r>
          </a:p>
        </p:txBody>
      </p:sp>
      <p:sp>
        <p:nvSpPr>
          <p:cNvPr id="185" name="Content Placeholder 2"/>
          <p:cNvSpPr txBox="1">
            <a:spLocks noGrp="1"/>
          </p:cNvSpPr>
          <p:nvPr>
            <p:ph type="body" idx="1"/>
          </p:nvPr>
        </p:nvSpPr>
        <p:spPr>
          <a:xfrm>
            <a:off x="667657" y="1383694"/>
            <a:ext cx="10885714" cy="4147531"/>
          </a:xfrm>
          <a:prstGeom prst="rect">
            <a:avLst/>
          </a:prstGeom>
        </p:spPr>
        <p:txBody>
          <a:bodyPr/>
          <a:lstStyle/>
          <a:p>
            <a:pPr marL="0" indent="0" defTabSz="310895">
              <a:lnSpc>
                <a:spcPct val="90000"/>
              </a:lnSpc>
              <a:spcBef>
                <a:spcPts val="400"/>
              </a:spcBef>
              <a:buSzTx/>
              <a:buNone/>
              <a:defRPr sz="1600">
                <a:effectLst>
                  <a:outerShdw blurRad="38100" dist="8636" dir="13860000" rotWithShape="0">
                    <a:srgbClr val="000000">
                      <a:alpha val="20000"/>
                    </a:srgbClr>
                  </a:outerShdw>
                </a:effectLst>
              </a:defRPr>
            </a:pPr>
            <a:r>
              <a:t>Compared several models with default parameters. Random forest had best results: </a:t>
            </a:r>
          </a:p>
          <a:p>
            <a:pPr marL="0" indent="0" defTabSz="310895">
              <a:lnSpc>
                <a:spcPct val="90000"/>
              </a:lnSpc>
              <a:spcBef>
                <a:spcPts val="400"/>
              </a:spcBef>
              <a:buSzTx/>
              <a:buNone/>
              <a:defRPr sz="1600">
                <a:effectLst>
                  <a:outerShdw blurRad="38100" dist="8636" dir="13860000" rotWithShape="0">
                    <a:srgbClr val="000000">
                      <a:alpha val="20000"/>
                    </a:srgbClr>
                  </a:outerShdw>
                </a:effectLst>
              </a:defRPr>
            </a:pPr>
            <a:endParaRPr/>
          </a:p>
          <a:p>
            <a:pPr marL="194310" indent="-194310" defTabSz="310895">
              <a:lnSpc>
                <a:spcPct val="90000"/>
              </a:lnSpc>
              <a:spcBef>
                <a:spcPts val="400"/>
              </a:spcBef>
              <a:defRPr sz="1600">
                <a:effectLst>
                  <a:outerShdw blurRad="38100" dist="8636" dir="13860000" rotWithShape="0">
                    <a:srgbClr val="000000">
                      <a:alpha val="20000"/>
                    </a:srgbClr>
                  </a:outerShdw>
                </a:effectLst>
              </a:defRPr>
            </a:pPr>
            <a:endParaRPr/>
          </a:p>
          <a:p>
            <a:pPr marL="194310" indent="-194310" defTabSz="310895">
              <a:lnSpc>
                <a:spcPct val="90000"/>
              </a:lnSpc>
              <a:spcBef>
                <a:spcPts val="400"/>
              </a:spcBef>
              <a:defRPr sz="1600">
                <a:effectLst>
                  <a:outerShdw blurRad="38100" dist="8636" dir="13860000" rotWithShape="0">
                    <a:srgbClr val="000000">
                      <a:alpha val="20000"/>
                    </a:srgbClr>
                  </a:outerShdw>
                </a:effectLst>
              </a:defRPr>
            </a:pPr>
            <a:r>
              <a:t>Although the data is imbalanced, the models (besides NB) perform well, probably due to the domain specific feature extraction. Therefore we will not perform resampling or apply cost sensitive approach.</a:t>
            </a:r>
          </a:p>
          <a:p>
            <a:pPr marL="194310" indent="-194310" defTabSz="310895">
              <a:lnSpc>
                <a:spcPct val="90000"/>
              </a:lnSpc>
              <a:spcBef>
                <a:spcPts val="400"/>
              </a:spcBef>
              <a:defRPr sz="1600">
                <a:effectLst>
                  <a:outerShdw blurRad="38100" dist="8636" dir="13860000" rotWithShape="0">
                    <a:srgbClr val="000000">
                      <a:alpha val="20000"/>
                    </a:srgbClr>
                  </a:outerShdw>
                </a:effectLst>
              </a:defRPr>
            </a:pPr>
            <a:endParaRPr/>
          </a:p>
          <a:p>
            <a:pPr marL="194310" indent="-194310" defTabSz="310895">
              <a:lnSpc>
                <a:spcPct val="90000"/>
              </a:lnSpc>
              <a:spcBef>
                <a:spcPts val="400"/>
              </a:spcBef>
              <a:defRPr sz="1600">
                <a:effectLst>
                  <a:outerShdw blurRad="38100" dist="8636" dir="13860000" rotWithShape="0">
                    <a:srgbClr val="000000">
                      <a:alpha val="20000"/>
                    </a:srgbClr>
                  </a:outerShdw>
                </a:effectLst>
              </a:defRPr>
            </a:pPr>
            <a:r>
              <a:t>Most models demonstrate close to perfect performance. Therefor it will be hard to optimize it.</a:t>
            </a:r>
          </a:p>
          <a:p>
            <a:pPr marL="194310" indent="-194310" defTabSz="310895">
              <a:lnSpc>
                <a:spcPct val="90000"/>
              </a:lnSpc>
              <a:spcBef>
                <a:spcPts val="400"/>
              </a:spcBef>
              <a:defRPr sz="1600">
                <a:effectLst>
                  <a:outerShdw blurRad="38100" dist="8636" dir="13860000" rotWithShape="0">
                    <a:srgbClr val="000000">
                      <a:alpha val="20000"/>
                    </a:srgbClr>
                  </a:outerShdw>
                </a:effectLst>
              </a:defRPr>
            </a:pPr>
            <a:endParaRPr/>
          </a:p>
          <a:p>
            <a:pPr marL="194310" indent="-194310" defTabSz="310895">
              <a:lnSpc>
                <a:spcPct val="90000"/>
              </a:lnSpc>
              <a:spcBef>
                <a:spcPts val="400"/>
              </a:spcBef>
              <a:defRPr sz="1600">
                <a:effectLst>
                  <a:outerShdw blurRad="38100" dist="8636" dir="13860000" rotWithShape="0">
                    <a:srgbClr val="000000">
                      <a:alpha val="20000"/>
                    </a:srgbClr>
                  </a:outerShdw>
                </a:effectLst>
              </a:defRPr>
            </a:pPr>
            <a:r>
              <a:t>We'll persue with Random Forest which gives overall (slightly) better performance than the rest of the classifiers.</a:t>
            </a:r>
          </a:p>
        </p:txBody>
      </p:sp>
      <p:pic>
        <p:nvPicPr>
          <p:cNvPr id="186" name="Image" descr="Image"/>
          <p:cNvPicPr>
            <a:picLocks noChangeAspect="1"/>
          </p:cNvPicPr>
          <p:nvPr/>
        </p:nvPicPr>
        <p:blipFill>
          <a:blip r:embed="rId2"/>
          <a:stretch>
            <a:fillRect/>
          </a:stretch>
        </p:blipFill>
        <p:spPr>
          <a:xfrm>
            <a:off x="667657" y="1383694"/>
            <a:ext cx="10794148" cy="167585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sults for random forest with default settings"/>
          <p:cNvSpPr txBox="1">
            <a:spLocks noGrp="1"/>
          </p:cNvSpPr>
          <p:nvPr>
            <p:ph type="title"/>
          </p:nvPr>
        </p:nvSpPr>
        <p:spPr>
          <a:xfrm>
            <a:off x="667657" y="358018"/>
            <a:ext cx="10885714" cy="909563"/>
          </a:xfrm>
          <a:prstGeom prst="rect">
            <a:avLst/>
          </a:prstGeom>
        </p:spPr>
        <p:txBody>
          <a:bodyPr/>
          <a:lstStyle/>
          <a:p>
            <a:r>
              <a:t>results for random forest with default settings</a:t>
            </a:r>
          </a:p>
        </p:txBody>
      </p:sp>
      <p:sp>
        <p:nvSpPr>
          <p:cNvPr id="189" name="train-test-val split:…"/>
          <p:cNvSpPr txBox="1">
            <a:spLocks noGrp="1"/>
          </p:cNvSpPr>
          <p:nvPr>
            <p:ph type="body" sz="half" idx="1"/>
          </p:nvPr>
        </p:nvSpPr>
        <p:spPr>
          <a:xfrm>
            <a:off x="667657" y="1374016"/>
            <a:ext cx="5350557" cy="4678442"/>
          </a:xfrm>
          <a:prstGeom prst="rect">
            <a:avLst/>
          </a:prstGeom>
        </p:spPr>
        <p:txBody>
          <a:bodyPr/>
          <a:lstStyle/>
          <a:p>
            <a:r>
              <a:t>train-test-val split: </a:t>
            </a:r>
          </a:p>
          <a:p>
            <a:pPr marL="742950" lvl="1" indent="-285750"/>
            <a:r>
              <a:t>train 75%</a:t>
            </a:r>
          </a:p>
          <a:p>
            <a:pPr marL="742950" lvl="1" indent="-285750"/>
            <a:r>
              <a:t>validation 15%</a:t>
            </a:r>
          </a:p>
          <a:p>
            <a:pPr marL="742950" lvl="1" indent="-285750"/>
            <a:r>
              <a:t>test 10%</a:t>
            </a:r>
          </a:p>
          <a:p>
            <a:r>
              <a:t>model testing Time: 0.082 seconds</a:t>
            </a:r>
          </a:p>
          <a:p>
            <a:r>
              <a:t>validation f1 score: 0.98</a:t>
            </a:r>
          </a:p>
        </p:txBody>
      </p:sp>
      <p:pic>
        <p:nvPicPr>
          <p:cNvPr id="190" name="Image" descr="Image"/>
          <p:cNvPicPr>
            <a:picLocks noChangeAspect="1"/>
          </p:cNvPicPr>
          <p:nvPr/>
        </p:nvPicPr>
        <p:blipFill>
          <a:blip r:embed="rId2"/>
          <a:stretch>
            <a:fillRect/>
          </a:stretch>
        </p:blipFill>
        <p:spPr>
          <a:xfrm>
            <a:off x="6400800" y="1966986"/>
            <a:ext cx="4749800" cy="349250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eature selection"/>
          <p:cNvSpPr txBox="1">
            <a:spLocks noGrp="1"/>
          </p:cNvSpPr>
          <p:nvPr>
            <p:ph type="title"/>
          </p:nvPr>
        </p:nvSpPr>
        <p:spPr>
          <a:xfrm>
            <a:off x="667657" y="358018"/>
            <a:ext cx="10885714" cy="909563"/>
          </a:xfrm>
          <a:prstGeom prst="rect">
            <a:avLst/>
          </a:prstGeom>
        </p:spPr>
        <p:txBody>
          <a:bodyPr/>
          <a:lstStyle/>
          <a:p>
            <a:r>
              <a:t>feature selection</a:t>
            </a:r>
          </a:p>
        </p:txBody>
      </p:sp>
      <p:sp>
        <p:nvSpPr>
          <p:cNvPr id="193" name="most important features are: number of links in content, whether there are links, presence of suspicious phish words, content length and whether the type of email is html.…"/>
          <p:cNvSpPr txBox="1">
            <a:spLocks noGrp="1"/>
          </p:cNvSpPr>
          <p:nvPr>
            <p:ph type="body" sz="half" idx="1"/>
          </p:nvPr>
        </p:nvSpPr>
        <p:spPr>
          <a:xfrm>
            <a:off x="667657" y="1374016"/>
            <a:ext cx="5350557" cy="4678442"/>
          </a:xfrm>
          <a:prstGeom prst="rect">
            <a:avLst/>
          </a:prstGeom>
        </p:spPr>
        <p:txBody>
          <a:bodyPr/>
          <a:lstStyle/>
          <a:p>
            <a:r>
              <a:t>most important features are: number of links in content, whether there are links, presence of suspicious phish words, content length and whether the type of email is html.</a:t>
            </a:r>
          </a:p>
          <a:p>
            <a:r>
              <a:t>importantly, given the known problems with the impurity-based feature importance , we computed a permutation based approach and compared to our results. the order of importance was preserved (see notebook).</a:t>
            </a:r>
          </a:p>
          <a:p>
            <a:r>
              <a:t>we decided to drop the features that don’t help the classifier.</a:t>
            </a:r>
          </a:p>
          <a:p>
            <a:r>
              <a:t>eventually we were left with 22 features.</a:t>
            </a:r>
          </a:p>
        </p:txBody>
      </p:sp>
      <p:pic>
        <p:nvPicPr>
          <p:cNvPr id="194" name="Image" descr="Image"/>
          <p:cNvPicPr>
            <a:picLocks noChangeAspect="1"/>
          </p:cNvPicPr>
          <p:nvPr/>
        </p:nvPicPr>
        <p:blipFill>
          <a:blip r:embed="rId2"/>
          <a:stretch>
            <a:fillRect/>
          </a:stretch>
        </p:blipFill>
        <p:spPr>
          <a:xfrm>
            <a:off x="6398910" y="413372"/>
            <a:ext cx="5301315" cy="580992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esh">
  <a:themeElements>
    <a:clrScheme name="Mesh">
      <a:dk1>
        <a:srgbClr val="000000"/>
      </a:dk1>
      <a:lt1>
        <a:srgbClr val="000000"/>
      </a:lt1>
      <a:dk2>
        <a:srgbClr val="A7A7A7"/>
      </a:dk2>
      <a:lt2>
        <a:srgbClr val="535353"/>
      </a:lt2>
      <a:accent1>
        <a:srgbClr val="FFCA08"/>
      </a:accent1>
      <a:accent2>
        <a:srgbClr val="F8931D"/>
      </a:accent2>
      <a:accent3>
        <a:srgbClr val="CE8D3E"/>
      </a:accent3>
      <a:accent4>
        <a:srgbClr val="EC7016"/>
      </a:accent4>
      <a:accent5>
        <a:srgbClr val="E64823"/>
      </a:accent5>
      <a:accent6>
        <a:srgbClr val="9C6A6A"/>
      </a:accent6>
      <a:hlink>
        <a:srgbClr val="0000FF"/>
      </a:hlink>
      <a:folHlink>
        <a:srgbClr val="FF00FF"/>
      </a:folHlink>
    </a:clrScheme>
    <a:fontScheme name="Mesh">
      <a:majorFont>
        <a:latin typeface="Century Gothic"/>
        <a:ea typeface="Century Gothic"/>
        <a:cs typeface="Century Gothic"/>
      </a:majorFont>
      <a:minorFont>
        <a:latin typeface="Helvetica"/>
        <a:ea typeface="Helvetica"/>
        <a:cs typeface="Helvetica"/>
      </a:minorFont>
    </a:fontScheme>
    <a:fmtScheme name="Mes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esh">
  <a:themeElements>
    <a:clrScheme name="Mesh">
      <a:dk1>
        <a:srgbClr val="000000"/>
      </a:dk1>
      <a:lt1>
        <a:srgbClr val="FFFFFF"/>
      </a:lt1>
      <a:dk2>
        <a:srgbClr val="A7A7A7"/>
      </a:dk2>
      <a:lt2>
        <a:srgbClr val="535353"/>
      </a:lt2>
      <a:accent1>
        <a:srgbClr val="FFCA08"/>
      </a:accent1>
      <a:accent2>
        <a:srgbClr val="F8931D"/>
      </a:accent2>
      <a:accent3>
        <a:srgbClr val="CE8D3E"/>
      </a:accent3>
      <a:accent4>
        <a:srgbClr val="EC7016"/>
      </a:accent4>
      <a:accent5>
        <a:srgbClr val="E64823"/>
      </a:accent5>
      <a:accent6>
        <a:srgbClr val="9C6A6A"/>
      </a:accent6>
      <a:hlink>
        <a:srgbClr val="0000FF"/>
      </a:hlink>
      <a:folHlink>
        <a:srgbClr val="FF00FF"/>
      </a:folHlink>
    </a:clrScheme>
    <a:fontScheme name="Mesh">
      <a:majorFont>
        <a:latin typeface="Century Gothic"/>
        <a:ea typeface="Century Gothic"/>
        <a:cs typeface="Century Gothic"/>
      </a:majorFont>
      <a:minorFont>
        <a:latin typeface="Helvetica"/>
        <a:ea typeface="Helvetica"/>
        <a:cs typeface="Helvetica"/>
      </a:minorFont>
    </a:fontScheme>
    <a:fmtScheme name="Mes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1150</Words>
  <Application>Microsoft Office PowerPoint</Application>
  <PresentationFormat>Widescreen</PresentationFormat>
  <Paragraphs>91</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Mesh</vt:lpstr>
      <vt:lpstr>PowerPoint Presentation</vt:lpstr>
      <vt:lpstr>The problem</vt:lpstr>
      <vt:lpstr>DATA overview</vt:lpstr>
      <vt:lpstr>EDA</vt:lpstr>
      <vt:lpstr>reference article</vt:lpstr>
      <vt:lpstr>preprocessing and Feature extraction</vt:lpstr>
      <vt:lpstr>Quick’n’dirty model</vt:lpstr>
      <vt:lpstr>results for random forest with default settings</vt:lpstr>
      <vt:lpstr>feature selection</vt:lpstr>
      <vt:lpstr>error analysis</vt:lpstr>
      <vt:lpstr>model optimization with optuna</vt:lpstr>
      <vt:lpstr>conclusions</vt:lpstr>
      <vt:lpstr>Ways to further improve predictions</vt:lpstr>
      <vt:lpstr>the results submitted to kaggle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DANAMO9</cp:lastModifiedBy>
  <cp:revision>1</cp:revision>
  <dcterms:modified xsi:type="dcterms:W3CDTF">2021-07-18T09:33:44Z</dcterms:modified>
</cp:coreProperties>
</file>